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71" r:id="rId2"/>
    <p:sldId id="370" r:id="rId3"/>
    <p:sldId id="271" r:id="rId4"/>
    <p:sldId id="274" r:id="rId5"/>
    <p:sldId id="321" r:id="rId6"/>
    <p:sldId id="318" r:id="rId7"/>
    <p:sldId id="362" r:id="rId8"/>
    <p:sldId id="368" r:id="rId9"/>
    <p:sldId id="367" r:id="rId10"/>
    <p:sldId id="312" r:id="rId11"/>
    <p:sldId id="307" r:id="rId12"/>
    <p:sldId id="373" r:id="rId13"/>
    <p:sldId id="375" r:id="rId14"/>
    <p:sldId id="379" r:id="rId15"/>
    <p:sldId id="382" r:id="rId16"/>
    <p:sldId id="383" r:id="rId17"/>
    <p:sldId id="380" r:id="rId18"/>
    <p:sldId id="381" r:id="rId19"/>
  </p:sldIdLst>
  <p:sldSz cx="18288000" cy="10287000"/>
  <p:notesSz cx="6858000" cy="9144000"/>
  <p:embeddedFontLst>
    <p:embeddedFont>
      <p:font typeface="Open Sans Bold" charset="0"/>
      <p:regular r:id="rId22"/>
    </p:embeddedFont>
    <p:embeddedFont>
      <p:font typeface="Open Sans 1 Bold" charset="0"/>
      <p:regular r:id="rId23"/>
    </p:embeddedFont>
    <p:embeddedFont>
      <p:font typeface="PT Sans" charset="-52"/>
      <p:regular r:id="rId24"/>
      <p:bold r:id="rId25"/>
      <p:italic r:id="rId26"/>
      <p:boldItalic r:id="rId27"/>
    </p:embeddedFon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Open Sans 2 Bold" charset="0"/>
      <p:regular r:id="rId32"/>
    </p:embeddedFont>
    <p:embeddedFont>
      <p:font typeface="Open Sans 2" charset="0"/>
      <p:regular r:id="rId33"/>
    </p:embeddedFont>
    <p:embeddedFont>
      <p:font typeface="Open Sans 1" charset="0"/>
      <p:regular r:id="rId34"/>
    </p:embeddedFont>
    <p:embeddedFont>
      <p:font typeface="Open Sans 1 Semi-Bold" charset="0"/>
      <p:regular r:id="rId35"/>
    </p:embeddedFont>
    <p:embeddedFont>
      <p:font typeface="Century Gothic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2E9196"/>
    <a:srgbClr val="FFFFFF"/>
    <a:srgbClr val="56CCC3"/>
    <a:srgbClr val="FDC300"/>
    <a:srgbClr val="EF75D9"/>
    <a:srgbClr val="9FE1DC"/>
    <a:srgbClr val="36AAB0"/>
    <a:srgbClr val="46C0C6"/>
    <a:srgbClr val="041A22"/>
    <a:srgbClr val="F2F27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23274" autoAdjust="0"/>
    <p:restoredTop sz="94622" autoAdjust="0"/>
  </p:normalViewPr>
  <p:slideViewPr>
    <p:cSldViewPr>
      <p:cViewPr varScale="1">
        <p:scale>
          <a:sx n="78" d="100"/>
          <a:sy n="78" d="100"/>
        </p:scale>
        <p:origin x="-1194" y="-108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-3846" y="-10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84C652-6B3C-44D3-86BC-07B6703EA977}" type="datetimeFigureOut">
              <a:rPr lang="ru-RU" smtClean="0"/>
              <a:pPr/>
              <a:t>25.08.2025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D3CABA-0918-4905-B215-8FD5A56870E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DB3313-4245-49F8-89AF-E75CEFE0C263}" type="datetimeFigureOut">
              <a:rPr lang="ru-RU" smtClean="0"/>
              <a:pPr/>
              <a:t>25.08.2025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7CF28-A141-42E2-B548-D473DAE7AC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1869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551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38670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T Sans" panose="020B0503020203020204" pitchFamily="34" charset="-52"/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T Sans" panose="020B0503020203020204" pitchFamily="34" charset="-52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T Sans" panose="020B0503020203020204" pitchFamily="34" charset="-52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PT Sans" panose="020B0503020203020204" pitchFamily="34" charset="-52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PT Sans" panose="020B0503020203020204" pitchFamily="34" charset="-52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PT Sans" panose="020B0503020203020204" pitchFamily="34" charset="-52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PT Sans" panose="020B0503020203020204" pitchFamily="34" charset="-52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PT Sans" panose="020B0503020203020204" pitchFamily="34" charset="-52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PT Sans" panose="020B0503020203020204" pitchFamily="34" charset="-52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9.svg"/><Relationship Id="rId3" Type="http://schemas.openxmlformats.org/officeDocument/2006/relationships/image" Target="../media/image2.png"/><Relationship Id="rId7" Type="http://schemas.openxmlformats.org/officeDocument/2006/relationships/image" Target="../media/image23.svg"/><Relationship Id="rId12" Type="http://schemas.openxmlformats.org/officeDocument/2006/relationships/image" Target="../media/image5.pn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7.svg"/><Relationship Id="rId15" Type="http://schemas.openxmlformats.org/officeDocument/2006/relationships/image" Target="../media/image7.png"/><Relationship Id="rId10" Type="http://schemas.openxmlformats.org/officeDocument/2006/relationships/image" Target="../media/image4.png"/><Relationship Id="rId9" Type="http://schemas.openxmlformats.org/officeDocument/2006/relationships/image" Target="../media/image25.svg"/><Relationship Id="rId1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image" Target="../media/image143.svg"/><Relationship Id="rId3" Type="http://schemas.openxmlformats.org/officeDocument/2006/relationships/image" Target="../media/image471.svg"/><Relationship Id="rId12" Type="http://schemas.openxmlformats.org/officeDocument/2006/relationships/image" Target="../media/image44.png"/><Relationship Id="rId7" Type="http://schemas.openxmlformats.org/officeDocument/2006/relationships/image" Target="../media/image141.svg"/><Relationship Id="rId17" Type="http://schemas.openxmlformats.org/officeDocument/2006/relationships/image" Target="../media/image11.png"/><Relationship Id="rId2" Type="http://schemas.openxmlformats.org/officeDocument/2006/relationships/image" Target="../media/image40.png"/><Relationship Id="rId16" Type="http://schemas.openxmlformats.org/officeDocument/2006/relationships/image" Target="../media/image10.png"/><Relationship Id="rId20" Type="http://schemas.openxmlformats.org/officeDocument/2006/relationships/image" Target="../media/image137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3.png"/><Relationship Id="rId15" Type="http://schemas.openxmlformats.org/officeDocument/2006/relationships/image" Target="../media/image9.png"/><Relationship Id="rId5" Type="http://schemas.openxmlformats.org/officeDocument/2006/relationships/image" Target="../media/image139.svg"/><Relationship Id="rId10" Type="http://schemas.openxmlformats.org/officeDocument/2006/relationships/image" Target="../media/image42.png"/><Relationship Id="rId19" Type="http://schemas.openxmlformats.org/officeDocument/2006/relationships/image" Target="../media/image14.png"/><Relationship Id="rId4" Type="http://schemas.openxmlformats.org/officeDocument/2006/relationships/image" Target="../media/image41.png"/><Relationship Id="rId9" Type="http://schemas.openxmlformats.org/officeDocument/2006/relationships/image" Target="../media/image477.svg"/><Relationship Id="rId1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52.png"/><Relationship Id="rId26" Type="http://schemas.openxmlformats.org/officeDocument/2006/relationships/image" Target="../media/image143.svg"/><Relationship Id="rId3" Type="http://schemas.openxmlformats.org/officeDocument/2006/relationships/image" Target="../media/image411.svg"/><Relationship Id="rId21" Type="http://schemas.openxmlformats.org/officeDocument/2006/relationships/image" Target="../media/image137.svg"/><Relationship Id="rId12" Type="http://schemas.openxmlformats.org/officeDocument/2006/relationships/image" Target="../media/image50.png"/><Relationship Id="rId17" Type="http://schemas.openxmlformats.org/officeDocument/2006/relationships/image" Target="../media/image423.svg"/><Relationship Id="rId25" Type="http://schemas.openxmlformats.org/officeDocument/2006/relationships/image" Target="../media/image11.png"/><Relationship Id="rId2" Type="http://schemas.openxmlformats.org/officeDocument/2006/relationships/image" Target="../media/image47.png"/><Relationship Id="rId16" Type="http://schemas.openxmlformats.org/officeDocument/2006/relationships/image" Target="../media/image51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17.svg"/><Relationship Id="rId24" Type="http://schemas.openxmlformats.org/officeDocument/2006/relationships/image" Target="../media/image141.svg"/><Relationship Id="rId15" Type="http://schemas.openxmlformats.org/officeDocument/2006/relationships/image" Target="../media/image421.svg"/><Relationship Id="rId5" Type="http://schemas.openxmlformats.org/officeDocument/2006/relationships/image" Target="../media/image139.svg"/><Relationship Id="rId23" Type="http://schemas.openxmlformats.org/officeDocument/2006/relationships/image" Target="../media/image10.png"/><Relationship Id="rId10" Type="http://schemas.openxmlformats.org/officeDocument/2006/relationships/image" Target="../media/image49.png"/><Relationship Id="rId19" Type="http://schemas.openxmlformats.org/officeDocument/2006/relationships/image" Target="../media/image425.svg"/><Relationship Id="rId4" Type="http://schemas.openxmlformats.org/officeDocument/2006/relationships/image" Target="../media/image48.png"/><Relationship Id="rId9" Type="http://schemas.openxmlformats.org/officeDocument/2006/relationships/image" Target="../media/image415.svg"/><Relationship Id="rId22" Type="http://schemas.openxmlformats.org/officeDocument/2006/relationships/image" Target="../media/image9.png"/><Relationship Id="rId27" Type="http://schemas.openxmlformats.org/officeDocument/2006/relationships/image" Target="../media/image13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41.svg"/><Relationship Id="rId3" Type="http://schemas.openxmlformats.org/officeDocument/2006/relationships/image" Target="../media/image312.svg"/><Relationship Id="rId7" Type="http://schemas.openxmlformats.org/officeDocument/2006/relationships/image" Target="../media/image316.svg"/><Relationship Id="rId12" Type="http://schemas.openxmlformats.org/officeDocument/2006/relationships/image" Target="../media/image10.png"/><Relationship Id="rId2" Type="http://schemas.openxmlformats.org/officeDocument/2006/relationships/image" Target="../media/image53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139.svg"/><Relationship Id="rId5" Type="http://schemas.openxmlformats.org/officeDocument/2006/relationships/image" Target="../media/image314.svg"/><Relationship Id="rId15" Type="http://schemas.openxmlformats.org/officeDocument/2006/relationships/image" Target="../media/image143.svg"/><Relationship Id="rId10" Type="http://schemas.openxmlformats.org/officeDocument/2006/relationships/image" Target="../media/image9.png"/><Relationship Id="rId4" Type="http://schemas.openxmlformats.org/officeDocument/2006/relationships/image" Target="../media/image54.png"/><Relationship Id="rId9" Type="http://schemas.openxmlformats.org/officeDocument/2006/relationships/image" Target="../media/image137.svg"/><Relationship Id="rId1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1.svg"/><Relationship Id="rId18" Type="http://schemas.openxmlformats.org/officeDocument/2006/relationships/image" Target="../media/image58.png"/><Relationship Id="rId12" Type="http://schemas.openxmlformats.org/officeDocument/2006/relationships/image" Target="../media/image10.png"/><Relationship Id="rId17" Type="http://schemas.openxmlformats.org/officeDocument/2006/relationships/image" Target="../media/image57.png"/><Relationship Id="rId2" Type="http://schemas.openxmlformats.org/officeDocument/2006/relationships/image" Target="../media/image9.png"/><Relationship Id="rId16" Type="http://schemas.openxmlformats.org/officeDocument/2006/relationships/image" Target="../media/image14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139.svg"/><Relationship Id="rId15" Type="http://schemas.openxmlformats.org/officeDocument/2006/relationships/image" Target="../media/image143.svg"/><Relationship Id="rId19" Type="http://schemas.openxmlformats.org/officeDocument/2006/relationships/image" Target="../media/image59.jpeg"/><Relationship Id="rId14" Type="http://schemas.openxmlformats.org/officeDocument/2006/relationships/image" Target="../media/image11.png"/><Relationship Id="rId9" Type="http://schemas.openxmlformats.org/officeDocument/2006/relationships/image" Target="../media/image137.svg"/></Relationships>
</file>

<file path=ppt/slides/_rels/slide14.xml.rels><?xml version="1.0" encoding="UTF-8" standalone="yes"?>
<Relationships xmlns="http://schemas.openxmlformats.org/package/2006/relationships"><Relationship Id="rId39" Type="http://schemas.openxmlformats.org/officeDocument/2006/relationships/image" Target="../media/image56.png"/><Relationship Id="rId34" Type="http://schemas.openxmlformats.org/officeDocument/2006/relationships/image" Target="../media/image139.svg"/><Relationship Id="rId7" Type="http://schemas.openxmlformats.org/officeDocument/2006/relationships/image" Target="../media/image62.png"/><Relationship Id="rId33" Type="http://schemas.openxmlformats.org/officeDocument/2006/relationships/image" Target="../media/image9.png"/><Relationship Id="rId38" Type="http://schemas.openxmlformats.org/officeDocument/2006/relationships/image" Target="../media/image143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0.svg"/><Relationship Id="rId32" Type="http://schemas.openxmlformats.org/officeDocument/2006/relationships/image" Target="../media/image137.svg"/><Relationship Id="rId37" Type="http://schemas.openxmlformats.org/officeDocument/2006/relationships/image" Target="../media/image11.png"/><Relationship Id="rId40" Type="http://schemas.openxmlformats.org/officeDocument/2006/relationships/image" Target="../media/image63.png"/><Relationship Id="rId5" Type="http://schemas.openxmlformats.org/officeDocument/2006/relationships/image" Target="../media/image61.png"/><Relationship Id="rId15" Type="http://schemas.openxmlformats.org/officeDocument/2006/relationships/image" Target="../media/image14.png"/><Relationship Id="rId36" Type="http://schemas.openxmlformats.org/officeDocument/2006/relationships/image" Target="../media/image141.svg"/><Relationship Id="rId4" Type="http://schemas.openxmlformats.org/officeDocument/2006/relationships/image" Target="../media/image40.svg"/><Relationship Id="rId14" Type="http://schemas.openxmlformats.org/officeDocument/2006/relationships/image" Target="../media/image160.svg"/><Relationship Id="rId35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svg"/><Relationship Id="rId13" Type="http://schemas.openxmlformats.org/officeDocument/2006/relationships/image" Target="../media/image62.png"/><Relationship Id="rId18" Type="http://schemas.openxmlformats.org/officeDocument/2006/relationships/image" Target="../media/image284.svg"/><Relationship Id="rId26" Type="http://schemas.openxmlformats.org/officeDocument/2006/relationships/image" Target="../media/image292.svg"/><Relationship Id="rId39" Type="http://schemas.openxmlformats.org/officeDocument/2006/relationships/image" Target="../media/image56.png"/><Relationship Id="rId21" Type="http://schemas.openxmlformats.org/officeDocument/2006/relationships/image" Target="../media/image70.png"/><Relationship Id="rId34" Type="http://schemas.openxmlformats.org/officeDocument/2006/relationships/image" Target="../media/image139.svg"/><Relationship Id="rId7" Type="http://schemas.openxmlformats.org/officeDocument/2006/relationships/image" Target="../media/image65.png"/><Relationship Id="rId12" Type="http://schemas.openxmlformats.org/officeDocument/2006/relationships/image" Target="../media/image68.png"/><Relationship Id="rId25" Type="http://schemas.openxmlformats.org/officeDocument/2006/relationships/image" Target="../media/image71.png"/><Relationship Id="rId33" Type="http://schemas.openxmlformats.org/officeDocument/2006/relationships/image" Target="../media/image9.png"/><Relationship Id="rId38" Type="http://schemas.openxmlformats.org/officeDocument/2006/relationships/image" Target="../media/image143.svg"/><Relationship Id="rId2" Type="http://schemas.openxmlformats.org/officeDocument/2006/relationships/image" Target="../media/image60.png"/><Relationship Id="rId20" Type="http://schemas.openxmlformats.org/officeDocument/2006/relationships/image" Target="../media/image286.svg"/><Relationship Id="rId29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0.svg"/><Relationship Id="rId11" Type="http://schemas.openxmlformats.org/officeDocument/2006/relationships/image" Target="../media/image67.png"/><Relationship Id="rId24" Type="http://schemas.openxmlformats.org/officeDocument/2006/relationships/image" Target="../media/image290.svg"/><Relationship Id="rId32" Type="http://schemas.openxmlformats.org/officeDocument/2006/relationships/image" Target="../media/image137.svg"/><Relationship Id="rId37" Type="http://schemas.openxmlformats.org/officeDocument/2006/relationships/image" Target="../media/image11.png"/><Relationship Id="rId40" Type="http://schemas.openxmlformats.org/officeDocument/2006/relationships/image" Target="../media/image75.png"/><Relationship Id="rId5" Type="http://schemas.openxmlformats.org/officeDocument/2006/relationships/image" Target="../media/image64.png"/><Relationship Id="rId15" Type="http://schemas.openxmlformats.org/officeDocument/2006/relationships/image" Target="../media/image23.png"/><Relationship Id="rId23" Type="http://schemas.openxmlformats.org/officeDocument/2006/relationships/image" Target="../media/image24.png"/><Relationship Id="rId28" Type="http://schemas.openxmlformats.org/officeDocument/2006/relationships/image" Target="../media/image73.png"/><Relationship Id="rId36" Type="http://schemas.openxmlformats.org/officeDocument/2006/relationships/image" Target="../media/image141.svg"/><Relationship Id="rId10" Type="http://schemas.openxmlformats.org/officeDocument/2006/relationships/image" Target="../media/image156.svg"/><Relationship Id="rId19" Type="http://schemas.openxmlformats.org/officeDocument/2006/relationships/image" Target="../media/image69.png"/><Relationship Id="rId31" Type="http://schemas.openxmlformats.org/officeDocument/2006/relationships/image" Target="../media/image14.png"/><Relationship Id="rId4" Type="http://schemas.openxmlformats.org/officeDocument/2006/relationships/image" Target="../media/image40.svg"/><Relationship Id="rId9" Type="http://schemas.openxmlformats.org/officeDocument/2006/relationships/image" Target="../media/image66.png"/><Relationship Id="rId14" Type="http://schemas.openxmlformats.org/officeDocument/2006/relationships/image" Target="../media/image160.svg"/><Relationship Id="rId22" Type="http://schemas.openxmlformats.org/officeDocument/2006/relationships/image" Target="../media/image288.svg"/><Relationship Id="rId27" Type="http://schemas.openxmlformats.org/officeDocument/2006/relationships/image" Target="../media/image72.png"/><Relationship Id="rId30" Type="http://schemas.openxmlformats.org/officeDocument/2006/relationships/image" Target="../media/image294.svg"/><Relationship Id="rId35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svg"/><Relationship Id="rId13" Type="http://schemas.openxmlformats.org/officeDocument/2006/relationships/image" Target="../media/image62.png"/><Relationship Id="rId18" Type="http://schemas.openxmlformats.org/officeDocument/2006/relationships/image" Target="../media/image284.svg"/><Relationship Id="rId26" Type="http://schemas.openxmlformats.org/officeDocument/2006/relationships/image" Target="../media/image292.svg"/><Relationship Id="rId39" Type="http://schemas.openxmlformats.org/officeDocument/2006/relationships/image" Target="../media/image56.png"/><Relationship Id="rId21" Type="http://schemas.openxmlformats.org/officeDocument/2006/relationships/image" Target="../media/image70.png"/><Relationship Id="rId34" Type="http://schemas.openxmlformats.org/officeDocument/2006/relationships/image" Target="../media/image139.svg"/><Relationship Id="rId7" Type="http://schemas.openxmlformats.org/officeDocument/2006/relationships/image" Target="../media/image65.png"/><Relationship Id="rId12" Type="http://schemas.openxmlformats.org/officeDocument/2006/relationships/image" Target="../media/image76.png"/><Relationship Id="rId25" Type="http://schemas.openxmlformats.org/officeDocument/2006/relationships/image" Target="../media/image71.png"/><Relationship Id="rId33" Type="http://schemas.openxmlformats.org/officeDocument/2006/relationships/image" Target="../media/image9.png"/><Relationship Id="rId38" Type="http://schemas.openxmlformats.org/officeDocument/2006/relationships/image" Target="../media/image143.svg"/><Relationship Id="rId2" Type="http://schemas.openxmlformats.org/officeDocument/2006/relationships/image" Target="../media/image60.png"/><Relationship Id="rId20" Type="http://schemas.openxmlformats.org/officeDocument/2006/relationships/image" Target="../media/image286.svg"/><Relationship Id="rId29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0.svg"/><Relationship Id="rId11" Type="http://schemas.openxmlformats.org/officeDocument/2006/relationships/image" Target="../media/image67.png"/><Relationship Id="rId24" Type="http://schemas.openxmlformats.org/officeDocument/2006/relationships/image" Target="../media/image290.svg"/><Relationship Id="rId32" Type="http://schemas.openxmlformats.org/officeDocument/2006/relationships/image" Target="../media/image137.svg"/><Relationship Id="rId37" Type="http://schemas.openxmlformats.org/officeDocument/2006/relationships/image" Target="../media/image11.png"/><Relationship Id="rId40" Type="http://schemas.openxmlformats.org/officeDocument/2006/relationships/image" Target="../media/image77.png"/><Relationship Id="rId5" Type="http://schemas.openxmlformats.org/officeDocument/2006/relationships/image" Target="../media/image64.png"/><Relationship Id="rId15" Type="http://schemas.openxmlformats.org/officeDocument/2006/relationships/image" Target="../media/image23.png"/><Relationship Id="rId23" Type="http://schemas.openxmlformats.org/officeDocument/2006/relationships/image" Target="../media/image24.png"/><Relationship Id="rId28" Type="http://schemas.openxmlformats.org/officeDocument/2006/relationships/image" Target="../media/image73.png"/><Relationship Id="rId36" Type="http://schemas.openxmlformats.org/officeDocument/2006/relationships/image" Target="../media/image141.svg"/><Relationship Id="rId10" Type="http://schemas.openxmlformats.org/officeDocument/2006/relationships/image" Target="../media/image156.svg"/><Relationship Id="rId19" Type="http://schemas.openxmlformats.org/officeDocument/2006/relationships/image" Target="../media/image69.png"/><Relationship Id="rId31" Type="http://schemas.openxmlformats.org/officeDocument/2006/relationships/image" Target="../media/image14.png"/><Relationship Id="rId4" Type="http://schemas.openxmlformats.org/officeDocument/2006/relationships/image" Target="../media/image40.svg"/><Relationship Id="rId9" Type="http://schemas.openxmlformats.org/officeDocument/2006/relationships/image" Target="../media/image66.png"/><Relationship Id="rId14" Type="http://schemas.openxmlformats.org/officeDocument/2006/relationships/image" Target="../media/image160.svg"/><Relationship Id="rId22" Type="http://schemas.openxmlformats.org/officeDocument/2006/relationships/image" Target="../media/image288.svg"/><Relationship Id="rId27" Type="http://schemas.openxmlformats.org/officeDocument/2006/relationships/image" Target="../media/image72.png"/><Relationship Id="rId30" Type="http://schemas.openxmlformats.org/officeDocument/2006/relationships/image" Target="../media/image294.svg"/><Relationship Id="rId35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1.svg"/><Relationship Id="rId18" Type="http://schemas.openxmlformats.org/officeDocument/2006/relationships/image" Target="../media/image79.png"/><Relationship Id="rId3" Type="http://schemas.openxmlformats.org/officeDocument/2006/relationships/image" Target="../media/image9.png"/><Relationship Id="rId12" Type="http://schemas.openxmlformats.org/officeDocument/2006/relationships/image" Target="../media/image10.png"/><Relationship Id="rId17" Type="http://schemas.openxmlformats.org/officeDocument/2006/relationships/image" Target="../media/image56.png"/><Relationship Id="rId2" Type="http://schemas.openxmlformats.org/officeDocument/2006/relationships/image" Target="../media/image78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139.svg"/><Relationship Id="rId15" Type="http://schemas.openxmlformats.org/officeDocument/2006/relationships/image" Target="../media/image143.svg"/><Relationship Id="rId14" Type="http://schemas.openxmlformats.org/officeDocument/2006/relationships/image" Target="../media/image11.png"/><Relationship Id="rId9" Type="http://schemas.openxmlformats.org/officeDocument/2006/relationships/image" Target="../media/image13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4.svg"/><Relationship Id="rId13" Type="http://schemas.openxmlformats.org/officeDocument/2006/relationships/image" Target="../media/image85.png"/><Relationship Id="rId7" Type="http://schemas.openxmlformats.org/officeDocument/2006/relationships/image" Target="../media/image82.png"/><Relationship Id="rId12" Type="http://schemas.openxmlformats.org/officeDocument/2006/relationships/image" Target="../media/image598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2.svg"/><Relationship Id="rId11" Type="http://schemas.openxmlformats.org/officeDocument/2006/relationships/image" Target="../media/image84.png"/><Relationship Id="rId5" Type="http://schemas.openxmlformats.org/officeDocument/2006/relationships/image" Target="../media/image81.png"/><Relationship Id="rId10" Type="http://schemas.openxmlformats.org/officeDocument/2006/relationships/image" Target="../media/image596.svg"/><Relationship Id="rId4" Type="http://schemas.openxmlformats.org/officeDocument/2006/relationships/image" Target="../media/image590.svg"/><Relationship Id="rId9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0.png"/><Relationship Id="rId21" Type="http://schemas.openxmlformats.org/officeDocument/2006/relationships/image" Target="../media/image143.svg"/><Relationship Id="rId17" Type="http://schemas.openxmlformats.org/officeDocument/2006/relationships/image" Target="../media/image139.svg"/><Relationship Id="rId2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14.png"/><Relationship Id="rId23" Type="http://schemas.openxmlformats.org/officeDocument/2006/relationships/image" Target="../media/image13.png"/><Relationship Id="rId19" Type="http://schemas.openxmlformats.org/officeDocument/2006/relationships/image" Target="../media/image141.svg"/><Relationship Id="rId22" Type="http://schemas.openxmlformats.org/officeDocument/2006/relationships/image" Target="../media/image12.png"/><Relationship Id="rId9" Type="http://schemas.openxmlformats.org/officeDocument/2006/relationships/image" Target="../media/image13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7" Type="http://schemas.openxmlformats.org/officeDocument/2006/relationships/image" Target="../media/image254.svg"/><Relationship Id="rId12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252.svg"/><Relationship Id="rId15" Type="http://schemas.openxmlformats.org/officeDocument/2006/relationships/image" Target="../media/image137.svg"/><Relationship Id="rId10" Type="http://schemas.openxmlformats.org/officeDocument/2006/relationships/image" Target="../media/image18.jpeg"/><Relationship Id="rId9" Type="http://schemas.openxmlformats.org/officeDocument/2006/relationships/image" Target="../media/image25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33" Type="http://schemas.openxmlformats.org/officeDocument/2006/relationships/image" Target="../media/image143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.png"/><Relationship Id="rId10" Type="http://schemas.openxmlformats.org/officeDocument/2006/relationships/image" Target="../media/image22.jpeg"/><Relationship Id="rId4" Type="http://schemas.openxmlformats.org/officeDocument/2006/relationships/image" Target="../media/image14.png"/><Relationship Id="rId9" Type="http://schemas.openxmlformats.org/officeDocument/2006/relationships/image" Target="../media/image137.svg"/></Relationships>
</file>

<file path=ppt/slides/_rels/slide5.xml.rels><?xml version="1.0" encoding="UTF-8" standalone="yes"?>
<Relationships xmlns="http://schemas.openxmlformats.org/package/2006/relationships"><Relationship Id="rId21" Type="http://schemas.openxmlformats.org/officeDocument/2006/relationships/image" Target="../media/image290.svg"/><Relationship Id="rId34" Type="http://schemas.openxmlformats.org/officeDocument/2006/relationships/image" Target="../media/image25.jpeg"/><Relationship Id="rId33" Type="http://schemas.openxmlformats.org/officeDocument/2006/relationships/image" Target="../media/image143.svg"/><Relationship Id="rId2" Type="http://schemas.openxmlformats.org/officeDocument/2006/relationships/image" Target="../media/image23.png"/><Relationship Id="rId16" Type="http://schemas.openxmlformats.org/officeDocument/2006/relationships/image" Target="../media/image24.png"/><Relationship Id="rId29" Type="http://schemas.openxmlformats.org/officeDocument/2006/relationships/image" Target="../media/image139.sv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11.png"/><Relationship Id="rId15" Type="http://schemas.openxmlformats.org/officeDocument/2006/relationships/image" Target="../media/image284.svg"/><Relationship Id="rId28" Type="http://schemas.openxmlformats.org/officeDocument/2006/relationships/image" Target="../media/image9.png"/><Relationship Id="rId31" Type="http://schemas.openxmlformats.org/officeDocument/2006/relationships/image" Target="../media/image141.svg"/><Relationship Id="rId22" Type="http://schemas.openxmlformats.org/officeDocument/2006/relationships/image" Target="../media/image14.png"/><Relationship Id="rId27" Type="http://schemas.openxmlformats.org/officeDocument/2006/relationships/image" Target="../media/image137.svg"/><Relationship Id="rId30" Type="http://schemas.openxmlformats.org/officeDocument/2006/relationships/image" Target="../media/image10.png"/><Relationship Id="rId35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1.svg"/><Relationship Id="rId18" Type="http://schemas.openxmlformats.org/officeDocument/2006/relationships/image" Target="../media/image29.jpeg"/><Relationship Id="rId12" Type="http://schemas.openxmlformats.org/officeDocument/2006/relationships/image" Target="../media/image10.png"/><Relationship Id="rId17" Type="http://schemas.openxmlformats.org/officeDocument/2006/relationships/image" Target="../media/image28.jpeg"/><Relationship Id="rId2" Type="http://schemas.openxmlformats.org/officeDocument/2006/relationships/image" Target="../media/image14.png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39.svg"/><Relationship Id="rId15" Type="http://schemas.openxmlformats.org/officeDocument/2006/relationships/image" Target="../media/image143.svg"/><Relationship Id="rId10" Type="http://schemas.openxmlformats.org/officeDocument/2006/relationships/image" Target="../media/image9.png"/><Relationship Id="rId19" Type="http://schemas.openxmlformats.org/officeDocument/2006/relationships/image" Target="../media/image30.jpeg"/><Relationship Id="rId9" Type="http://schemas.openxmlformats.org/officeDocument/2006/relationships/image" Target="../media/image137.svg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svg"/><Relationship Id="rId3" Type="http://schemas.openxmlformats.org/officeDocument/2006/relationships/image" Target="../media/image137.svg"/><Relationship Id="rId7" Type="http://schemas.openxmlformats.org/officeDocument/2006/relationships/image" Target="../media/image9.png"/><Relationship Id="rId12" Type="http://schemas.openxmlformats.org/officeDocument/2006/relationships/image" Target="../media/image143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11.png"/><Relationship Id="rId5" Type="http://schemas.openxmlformats.org/officeDocument/2006/relationships/image" Target="../media/image32.jpeg"/><Relationship Id="rId10" Type="http://schemas.openxmlformats.org/officeDocument/2006/relationships/image" Target="../media/image141.svg"/><Relationship Id="rId4" Type="http://schemas.openxmlformats.org/officeDocument/2006/relationships/image" Target="../media/image31.jpe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3.svg"/><Relationship Id="rId3" Type="http://schemas.openxmlformats.org/officeDocument/2006/relationships/image" Target="../media/image137.svg"/><Relationship Id="rId7" Type="http://schemas.openxmlformats.org/officeDocument/2006/relationships/image" Target="../media/image36.jpeg"/><Relationship Id="rId12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11" Type="http://schemas.openxmlformats.org/officeDocument/2006/relationships/image" Target="../media/image141.svg"/><Relationship Id="rId5" Type="http://schemas.openxmlformats.org/officeDocument/2006/relationships/image" Target="../media/image504.svg"/><Relationship Id="rId10" Type="http://schemas.openxmlformats.org/officeDocument/2006/relationships/image" Target="../media/image10.png"/><Relationship Id="rId4" Type="http://schemas.openxmlformats.org/officeDocument/2006/relationships/image" Target="../media/image34.png"/><Relationship Id="rId9" Type="http://schemas.openxmlformats.org/officeDocument/2006/relationships/image" Target="../media/image13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7.svg"/><Relationship Id="rId7" Type="http://schemas.openxmlformats.org/officeDocument/2006/relationships/image" Target="../media/image141.svg"/><Relationship Id="rId12" Type="http://schemas.openxmlformats.org/officeDocument/2006/relationships/image" Target="../media/image3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8.jpeg"/><Relationship Id="rId5" Type="http://schemas.openxmlformats.org/officeDocument/2006/relationships/image" Target="../media/image139.svg"/><Relationship Id="rId10" Type="http://schemas.openxmlformats.org/officeDocument/2006/relationships/image" Target="../media/image37.jpeg"/><Relationship Id="rId4" Type="http://schemas.openxmlformats.org/officeDocument/2006/relationships/image" Target="../media/image9.png"/><Relationship Id="rId9" Type="http://schemas.openxmlformats.org/officeDocument/2006/relationships/image" Target="../media/image14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3262207" y="5012382"/>
            <a:ext cx="11746702" cy="844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02"/>
              </a:lnSpc>
            </a:pPr>
            <a:r>
              <a:rPr lang="ru-RU" sz="3706" b="1" dirty="0" smtClean="0">
                <a:solidFill>
                  <a:srgbClr val="00002E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Open Sans 1 Bold"/>
              </a:rPr>
              <a:t>  </a:t>
            </a:r>
            <a:endParaRPr lang="en-US" sz="3706" b="1" dirty="0">
              <a:solidFill>
                <a:srgbClr val="00002E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  <a:sym typeface="Open Sans 1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3318597" y="568383"/>
            <a:ext cx="4777873" cy="1094338"/>
          </a:xfrm>
          <a:custGeom>
            <a:avLst/>
            <a:gdLst/>
            <a:ahLst/>
            <a:cxnLst/>
            <a:rect l="l" t="t" r="r" b="b"/>
            <a:pathLst>
              <a:path w="6370497" h="1459117">
                <a:moveTo>
                  <a:pt x="0" y="0"/>
                </a:moveTo>
                <a:lnTo>
                  <a:pt x="6370497" y="0"/>
                </a:lnTo>
                <a:lnTo>
                  <a:pt x="6370497" y="1459117"/>
                </a:lnTo>
                <a:lnTo>
                  <a:pt x="0" y="145911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4906" t="-38495" r="-3110" b="-45991"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0" y="0"/>
            <a:ext cx="2245026" cy="10287000"/>
            <a:chOff x="0" y="0"/>
            <a:chExt cx="895937" cy="41053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95937" cy="4105300"/>
            </a:xfrm>
            <a:custGeom>
              <a:avLst/>
              <a:gdLst/>
              <a:ahLst/>
              <a:cxnLst/>
              <a:rect l="l" t="t" r="r" b="b"/>
              <a:pathLst>
                <a:path w="895937" h="4105300">
                  <a:moveTo>
                    <a:pt x="0" y="0"/>
                  </a:moveTo>
                  <a:lnTo>
                    <a:pt x="895937" y="0"/>
                  </a:lnTo>
                  <a:lnTo>
                    <a:pt x="895937" y="4105300"/>
                  </a:lnTo>
                  <a:lnTo>
                    <a:pt x="0" y="4105300"/>
                  </a:lnTo>
                  <a:close/>
                </a:path>
              </a:pathLst>
            </a:custGeom>
            <a:solidFill>
              <a:srgbClr val="56CCC3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28575"/>
              <a:ext cx="895937" cy="4076725"/>
            </a:xfrm>
            <a:prstGeom prst="rect">
              <a:avLst/>
            </a:prstGeom>
          </p:spPr>
          <p:txBody>
            <a:bodyPr lIns="33526" tIns="33526" rIns="33526" bIns="33526" rtlCol="0" anchor="ctr"/>
            <a:lstStyle/>
            <a:p>
              <a:pPr algn="ctr">
                <a:lnSpc>
                  <a:spcPts val="1187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8687" y="0"/>
            <a:ext cx="2047653" cy="10287000"/>
            <a:chOff x="0" y="0"/>
            <a:chExt cx="2730203" cy="13716000"/>
          </a:xfrm>
        </p:grpSpPr>
        <p:sp>
          <p:nvSpPr>
            <p:cNvPr id="24" name="Freeform 24"/>
            <p:cNvSpPr/>
            <p:nvPr/>
          </p:nvSpPr>
          <p:spPr>
            <a:xfrm>
              <a:off x="0" y="9413387"/>
              <a:ext cx="2730203" cy="4302613"/>
            </a:xfrm>
            <a:custGeom>
              <a:avLst/>
              <a:gdLst/>
              <a:ahLst/>
              <a:cxnLst/>
              <a:rect l="l" t="t" r="r" b="b"/>
              <a:pathLst>
                <a:path w="2730203" h="4302613">
                  <a:moveTo>
                    <a:pt x="0" y="0"/>
                  </a:moveTo>
                  <a:lnTo>
                    <a:pt x="2730203" y="0"/>
                  </a:lnTo>
                  <a:lnTo>
                    <a:pt x="2730203" y="4302613"/>
                  </a:lnTo>
                  <a:lnTo>
                    <a:pt x="0" y="43026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alphaModFix amt="19999"/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r>
                <a:rPr lang="ru-RU" dirty="0" smtClean="0"/>
                <a:t>     </a:t>
              </a:r>
              <a:endParaRPr lang="ru-RU" dirty="0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4401004"/>
              <a:ext cx="2730203" cy="2730203"/>
            </a:xfrm>
            <a:custGeom>
              <a:avLst/>
              <a:gdLst/>
              <a:ahLst/>
              <a:cxnLst/>
              <a:rect l="l" t="t" r="r" b="b"/>
              <a:pathLst>
                <a:path w="2730203" h="2730203">
                  <a:moveTo>
                    <a:pt x="0" y="0"/>
                  </a:moveTo>
                  <a:lnTo>
                    <a:pt x="2730203" y="0"/>
                  </a:lnTo>
                  <a:lnTo>
                    <a:pt x="2730203" y="2730204"/>
                  </a:lnTo>
                  <a:lnTo>
                    <a:pt x="0" y="2730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print">
                <a:alphaModFix amt="19999"/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0" y="7229856"/>
              <a:ext cx="2730203" cy="2084883"/>
            </a:xfrm>
            <a:custGeom>
              <a:avLst/>
              <a:gdLst/>
              <a:ahLst/>
              <a:cxnLst/>
              <a:rect l="l" t="t" r="r" b="b"/>
              <a:pathLst>
                <a:path w="2730203" h="2084883">
                  <a:moveTo>
                    <a:pt x="0" y="0"/>
                  </a:moveTo>
                  <a:lnTo>
                    <a:pt x="2730203" y="0"/>
                  </a:lnTo>
                  <a:lnTo>
                    <a:pt x="2730203" y="2084883"/>
                  </a:lnTo>
                  <a:lnTo>
                    <a:pt x="0" y="2084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print">
                <a:alphaModFix amt="19999"/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 rot="-10800000">
              <a:off x="0" y="0"/>
              <a:ext cx="2730203" cy="4302356"/>
            </a:xfrm>
            <a:custGeom>
              <a:avLst/>
              <a:gdLst/>
              <a:ahLst/>
              <a:cxnLst/>
              <a:rect l="l" t="t" r="r" b="b"/>
              <a:pathLst>
                <a:path w="2730203" h="4302356">
                  <a:moveTo>
                    <a:pt x="0" y="0"/>
                  </a:moveTo>
                  <a:lnTo>
                    <a:pt x="2730203" y="0"/>
                  </a:lnTo>
                  <a:lnTo>
                    <a:pt x="2730203" y="4302356"/>
                  </a:lnTo>
                  <a:lnTo>
                    <a:pt x="0" y="4302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>
                <a:alphaModFix amt="19999"/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1" name="Прямоугольник 30"/>
          <p:cNvSpPr/>
          <p:nvPr/>
        </p:nvSpPr>
        <p:spPr>
          <a:xfrm>
            <a:off x="3048000" y="1943100"/>
            <a:ext cx="13895077" cy="7602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КГБПОУ «Алтайский промышленно-экономический колледж» </a:t>
            </a:r>
          </a:p>
          <a:p>
            <a:pPr algn="just">
              <a:spcAft>
                <a:spcPts val="0"/>
              </a:spcAft>
            </a:pPr>
            <a:r>
              <a:rPr lang="ru-RU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</a:p>
          <a:p>
            <a:pPr algn="just">
              <a:spcAft>
                <a:spcPts val="0"/>
              </a:spcAft>
            </a:pPr>
            <a:endParaRPr lang="ru-RU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4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4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Тема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«Наставничество как образовательный тренд. Опыт и перспективы» </a:t>
            </a:r>
            <a:endParaRPr lang="ru-RU" sz="24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2800" u="sng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u="sng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Чирская</a:t>
            </a:r>
            <a:r>
              <a:rPr lang="ru-RU" sz="28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Любовь Александровна, заместитель директора по учебной работе  </a:t>
            </a:r>
          </a:p>
          <a:p>
            <a:pPr algn="ctr">
              <a:spcAft>
                <a:spcPts val="0"/>
              </a:spcAft>
            </a:pPr>
            <a:endParaRPr lang="ru-RU" sz="2800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26.08.2025 г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250" y="269552"/>
            <a:ext cx="3628550" cy="158085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172200" y="2628900"/>
            <a:ext cx="7853441" cy="41051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4018592" y="568383"/>
            <a:ext cx="2745407" cy="12820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485656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990600" y="647700"/>
            <a:ext cx="3130335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Экскурсия по технопарку</a:t>
            </a:r>
            <a:endParaRPr lang="en-US" sz="2800" b="1" dirty="0">
              <a:solidFill>
                <a:srgbClr val="041A22"/>
              </a:solidFill>
              <a:latin typeface="Times New Roman" pitchFamily="18" charset="0"/>
              <a:ea typeface="Open Sans 1 Semi-Bold"/>
              <a:cs typeface="Times New Roman" pitchFamily="18" charset="0"/>
              <a:sym typeface="Open Sans 1 Semi-Bold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4191000" y="647700"/>
            <a:ext cx="9220200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Культурно-просветительская программа в государственном музее истории космонавтики имени К.Э. Циолковского «Покорители космоса. Наставники первых»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Freeform 38"/>
          <p:cNvSpPr/>
          <p:nvPr/>
        </p:nvSpPr>
        <p:spPr>
          <a:xfrm>
            <a:off x="4919334" y="6538736"/>
            <a:ext cx="590550" cy="544044"/>
          </a:xfrm>
          <a:custGeom>
            <a:avLst/>
            <a:gdLst/>
            <a:ahLst/>
            <a:cxnLst/>
            <a:rect l="l" t="t" r="r" b="b"/>
            <a:pathLst>
              <a:path w="590550" h="544044">
                <a:moveTo>
                  <a:pt x="0" y="0"/>
                </a:moveTo>
                <a:lnTo>
                  <a:pt x="590550" y="0"/>
                </a:lnTo>
                <a:lnTo>
                  <a:pt x="590550" y="544044"/>
                </a:lnTo>
                <a:lnTo>
                  <a:pt x="0" y="54404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0406704" y="6513977"/>
            <a:ext cx="590550" cy="593563"/>
          </a:xfrm>
          <a:custGeom>
            <a:avLst/>
            <a:gdLst/>
            <a:ahLst/>
            <a:cxnLst/>
            <a:rect l="l" t="t" r="r" b="b"/>
            <a:pathLst>
              <a:path w="590550" h="593563">
                <a:moveTo>
                  <a:pt x="0" y="0"/>
                </a:moveTo>
                <a:lnTo>
                  <a:pt x="590550" y="0"/>
                </a:lnTo>
                <a:lnTo>
                  <a:pt x="590550" y="593563"/>
                </a:lnTo>
                <a:lnTo>
                  <a:pt x="0" y="59356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1742" t="-1421" r="-1872" b="-1668"/>
            </a:stretch>
          </a:blipFill>
        </p:spPr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95400" y="5905500"/>
            <a:ext cx="4648200" cy="4037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1000" y="2476500"/>
            <a:ext cx="6700837" cy="315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134600" y="4914900"/>
            <a:ext cx="3833466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15200" y="2476500"/>
            <a:ext cx="3833466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8" descr="http://www.eye-kaluga.com/files/upload/markitup/_______________________WhatsApp_2025-07-18____16.33.49_a095922a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2649200" y="2552700"/>
            <a:ext cx="5265764" cy="3962488"/>
          </a:xfrm>
          <a:prstGeom prst="rect">
            <a:avLst/>
          </a:prstGeom>
          <a:noFill/>
        </p:spPr>
      </p:pic>
      <p:sp>
        <p:nvSpPr>
          <p:cNvPr id="58" name="Freeform 25">
            <a:extLst>
              <a:ext uri="{FF2B5EF4-FFF2-40B4-BE49-F238E27FC236}">
                <a16:creationId xmlns="" xmlns:a16="http://schemas.microsoft.com/office/drawing/2014/main" id="{4A191CB6-E345-4766-A82F-AACF5083C60F}"/>
              </a:ext>
            </a:extLst>
          </p:cNvPr>
          <p:cNvSpPr/>
          <p:nvPr/>
        </p:nvSpPr>
        <p:spPr>
          <a:xfrm>
            <a:off x="16570504" y="-305907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9" name="Freeform 26">
            <a:extLst>
              <a:ext uri="{FF2B5EF4-FFF2-40B4-BE49-F238E27FC236}">
                <a16:creationId xmlns="" xmlns:a16="http://schemas.microsoft.com/office/drawing/2014/main" id="{8582AEB8-CA6F-45F0-8A5B-4C1F17EE2D35}"/>
              </a:ext>
            </a:extLst>
          </p:cNvPr>
          <p:cNvSpPr/>
          <p:nvPr/>
        </p:nvSpPr>
        <p:spPr>
          <a:xfrm>
            <a:off x="17645678" y="0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2"/>
                </a:lnTo>
                <a:lnTo>
                  <a:pt x="0" y="642322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0" name="Freeform 27">
            <a:extLst>
              <a:ext uri="{FF2B5EF4-FFF2-40B4-BE49-F238E27FC236}">
                <a16:creationId xmlns="" xmlns:a16="http://schemas.microsoft.com/office/drawing/2014/main" id="{BAA24489-50B0-4E14-ABB8-9F8C1C765770}"/>
              </a:ext>
            </a:extLst>
          </p:cNvPr>
          <p:cNvSpPr/>
          <p:nvPr/>
        </p:nvSpPr>
        <p:spPr>
          <a:xfrm>
            <a:off x="0" y="-266700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print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13716000" y="647700"/>
            <a:ext cx="3962400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Дискуссионная площадка «Ресурс наставника»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Freeform 24">
            <a:extLst>
              <a:ext uri="{FF2B5EF4-FFF2-40B4-BE49-F238E27FC236}">
                <a16:creationId xmlns="" xmlns:a16="http://schemas.microsoft.com/office/drawing/2014/main" id="{97259078-02F0-4AC9-AF52-4EE3EF511D0C}"/>
              </a:ext>
            </a:extLst>
          </p:cNvPr>
          <p:cNvSpPr/>
          <p:nvPr/>
        </p:nvSpPr>
        <p:spPr>
          <a:xfrm rot="-10800000" flipH="1" flipV="1">
            <a:off x="16393184" y="8403276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1894816" y="1883724"/>
                </a:moveTo>
                <a:lnTo>
                  <a:pt x="0" y="1883724"/>
                </a:lnTo>
                <a:lnTo>
                  <a:pt x="0" y="0"/>
                </a:lnTo>
                <a:lnTo>
                  <a:pt x="1894816" y="0"/>
                </a:lnTo>
                <a:lnTo>
                  <a:pt x="1894816" y="1883724"/>
                </a:lnTo>
                <a:close/>
              </a:path>
            </a:pathLst>
          </a:custGeom>
          <a:blipFill>
            <a:blip r:embed="rId19" cstate="print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 r="-99085" b="-100258"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383116">
            <a:off x="17672209" y="4884319"/>
            <a:ext cx="764409" cy="463423"/>
          </a:xfrm>
          <a:custGeom>
            <a:avLst/>
            <a:gdLst/>
            <a:ahLst/>
            <a:cxnLst/>
            <a:rect l="l" t="t" r="r" b="b"/>
            <a:pathLst>
              <a:path w="764409" h="463423">
                <a:moveTo>
                  <a:pt x="0" y="0"/>
                </a:moveTo>
                <a:lnTo>
                  <a:pt x="764410" y="0"/>
                </a:lnTo>
                <a:lnTo>
                  <a:pt x="764410" y="463423"/>
                </a:lnTo>
                <a:lnTo>
                  <a:pt x="0" y="46342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7892158" y="1470780"/>
            <a:ext cx="3389109" cy="349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Тезис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3264002" y="1470780"/>
            <a:ext cx="2282509" cy="349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Тезис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264002" y="7068556"/>
            <a:ext cx="2968152" cy="349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Тезис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892158" y="4255384"/>
            <a:ext cx="1962040" cy="349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Тезис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892158" y="7157001"/>
            <a:ext cx="2725842" cy="349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Тезис</a:t>
            </a:r>
          </a:p>
        </p:txBody>
      </p:sp>
      <p:sp>
        <p:nvSpPr>
          <p:cNvPr id="41" name="Freeform 41"/>
          <p:cNvSpPr/>
          <p:nvPr/>
        </p:nvSpPr>
        <p:spPr>
          <a:xfrm>
            <a:off x="11004325" y="8318815"/>
            <a:ext cx="685800" cy="631793"/>
          </a:xfrm>
          <a:custGeom>
            <a:avLst/>
            <a:gdLst/>
            <a:ahLst/>
            <a:cxnLst/>
            <a:rect l="l" t="t" r="r" b="b"/>
            <a:pathLst>
              <a:path w="685800" h="631793">
                <a:moveTo>
                  <a:pt x="0" y="0"/>
                </a:moveTo>
                <a:lnTo>
                  <a:pt x="685800" y="0"/>
                </a:lnTo>
                <a:lnTo>
                  <a:pt x="685800" y="631793"/>
                </a:lnTo>
                <a:lnTo>
                  <a:pt x="0" y="63179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1004325" y="2517973"/>
            <a:ext cx="685800" cy="677227"/>
          </a:xfrm>
          <a:custGeom>
            <a:avLst/>
            <a:gdLst/>
            <a:ahLst/>
            <a:cxnLst/>
            <a:rect l="l" t="t" r="r" b="b"/>
            <a:pathLst>
              <a:path w="685800" h="677227">
                <a:moveTo>
                  <a:pt x="0" y="0"/>
                </a:moveTo>
                <a:lnTo>
                  <a:pt x="685800" y="0"/>
                </a:lnTo>
                <a:lnTo>
                  <a:pt x="685800" y="677227"/>
                </a:lnTo>
                <a:lnTo>
                  <a:pt x="0" y="677227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16296499" y="5386413"/>
            <a:ext cx="685800" cy="689299"/>
          </a:xfrm>
          <a:custGeom>
            <a:avLst/>
            <a:gdLst/>
            <a:ahLst/>
            <a:cxnLst/>
            <a:rect l="l" t="t" r="r" b="b"/>
            <a:pathLst>
              <a:path w="685800" h="689299">
                <a:moveTo>
                  <a:pt x="0" y="0"/>
                </a:moveTo>
                <a:lnTo>
                  <a:pt x="685800" y="0"/>
                </a:lnTo>
                <a:lnTo>
                  <a:pt x="685800" y="689299"/>
                </a:lnTo>
                <a:lnTo>
                  <a:pt x="0" y="689299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 l="-1742" t="-1421" r="-1872" b="-1668"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16296499" y="2520012"/>
            <a:ext cx="685800" cy="675188"/>
          </a:xfrm>
          <a:custGeom>
            <a:avLst/>
            <a:gdLst/>
            <a:ahLst/>
            <a:cxnLst/>
            <a:rect l="l" t="t" r="r" b="b"/>
            <a:pathLst>
              <a:path w="685800" h="675188">
                <a:moveTo>
                  <a:pt x="0" y="0"/>
                </a:moveTo>
                <a:lnTo>
                  <a:pt x="685800" y="0"/>
                </a:lnTo>
                <a:lnTo>
                  <a:pt x="685800" y="675188"/>
                </a:lnTo>
                <a:lnTo>
                  <a:pt x="0" y="675188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print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 l="-1161" t="-2036" r="-1538" b="-2276"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16296499" y="8242575"/>
            <a:ext cx="685800" cy="708033"/>
          </a:xfrm>
          <a:custGeom>
            <a:avLst/>
            <a:gdLst/>
            <a:ahLst/>
            <a:cxnLst/>
            <a:rect l="l" t="t" r="r" b="b"/>
            <a:pathLst>
              <a:path w="685800" h="708033">
                <a:moveTo>
                  <a:pt x="0" y="0"/>
                </a:moveTo>
                <a:lnTo>
                  <a:pt x="685800" y="0"/>
                </a:lnTo>
                <a:lnTo>
                  <a:pt x="685800" y="708033"/>
                </a:lnTo>
                <a:lnTo>
                  <a:pt x="0" y="708033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print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 l="-2575" t="-1412" r="-3409" b="-1244"/>
            </a:stretch>
          </a:blipFill>
        </p:spPr>
      </p:sp>
      <p:sp>
        <p:nvSpPr>
          <p:cNvPr id="47" name="TextBox 47"/>
          <p:cNvSpPr txBox="1"/>
          <p:nvPr/>
        </p:nvSpPr>
        <p:spPr>
          <a:xfrm>
            <a:off x="1252068" y="2907983"/>
            <a:ext cx="15283332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41A22"/>
                </a:solidFill>
                <a:latin typeface="Times New Roman" pitchFamily="18" charset="0"/>
                <a:ea typeface="Montserrat 1 Bold"/>
                <a:cs typeface="Times New Roman" pitchFamily="18" charset="0"/>
                <a:sym typeface="Montserrat 1 Bold"/>
              </a:rPr>
              <a:t>Материалы семинара-совещания </a:t>
            </a:r>
          </a:p>
          <a:p>
            <a:pPr algn="ctr"/>
            <a:endParaRPr lang="ru-RU" sz="3600" b="1" dirty="0" smtClean="0">
              <a:solidFill>
                <a:srgbClr val="041A22"/>
              </a:solidFill>
              <a:latin typeface="Times New Roman" pitchFamily="18" charset="0"/>
              <a:ea typeface="Montserrat 1 Bold"/>
              <a:cs typeface="Times New Roman" pitchFamily="18" charset="0"/>
              <a:sym typeface="Montserrat 1 Bold"/>
            </a:endParaRPr>
          </a:p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https://disk.yandex.ru/d/4o2mZNtqZ_fLyw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3600" b="1" dirty="0">
              <a:solidFill>
                <a:srgbClr val="041A22"/>
              </a:solidFill>
              <a:latin typeface="Times New Roman" pitchFamily="18" charset="0"/>
              <a:ea typeface="Montserrat 1 Bold"/>
              <a:cs typeface="Times New Roman" pitchFamily="18" charset="0"/>
              <a:sym typeface="Montserrat 1 Bold"/>
            </a:endParaRPr>
          </a:p>
        </p:txBody>
      </p:sp>
      <p:sp>
        <p:nvSpPr>
          <p:cNvPr id="50" name="Freeform 50"/>
          <p:cNvSpPr/>
          <p:nvPr/>
        </p:nvSpPr>
        <p:spPr>
          <a:xfrm rot="-10800000">
            <a:off x="0" y="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20" cstate="print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52" name="Freeform 25">
            <a:extLst>
              <a:ext uri="{FF2B5EF4-FFF2-40B4-BE49-F238E27FC236}">
                <a16:creationId xmlns="" xmlns:a16="http://schemas.microsoft.com/office/drawing/2014/main" id="{4A191CB6-E345-4766-A82F-AACF5083C60F}"/>
              </a:ext>
            </a:extLst>
          </p:cNvPr>
          <p:cNvSpPr/>
          <p:nvPr/>
        </p:nvSpPr>
        <p:spPr>
          <a:xfrm>
            <a:off x="16570504" y="-305907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22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26">
            <a:extLst>
              <a:ext uri="{FF2B5EF4-FFF2-40B4-BE49-F238E27FC236}">
                <a16:creationId xmlns="" xmlns:a16="http://schemas.microsoft.com/office/drawing/2014/main" id="{8582AEB8-CA6F-45F0-8A5B-4C1F17EE2D35}"/>
              </a:ext>
            </a:extLst>
          </p:cNvPr>
          <p:cNvSpPr/>
          <p:nvPr/>
        </p:nvSpPr>
        <p:spPr>
          <a:xfrm>
            <a:off x="15928182" y="386378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2"/>
                </a:lnTo>
                <a:lnTo>
                  <a:pt x="0" y="642322"/>
                </a:lnTo>
                <a:lnTo>
                  <a:pt x="0" y="0"/>
                </a:lnTo>
                <a:close/>
              </a:path>
            </a:pathLst>
          </a:custGeom>
          <a:blipFill>
            <a:blip r:embed="rId23" cstate="print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27">
            <a:extLst>
              <a:ext uri="{FF2B5EF4-FFF2-40B4-BE49-F238E27FC236}">
                <a16:creationId xmlns="" xmlns:a16="http://schemas.microsoft.com/office/drawing/2014/main" id="{BAA24489-50B0-4E14-ABB8-9F8C1C765770}"/>
              </a:ext>
            </a:extLst>
          </p:cNvPr>
          <p:cNvSpPr/>
          <p:nvPr/>
        </p:nvSpPr>
        <p:spPr>
          <a:xfrm>
            <a:off x="17483052" y="-167305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25" cstate="print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55" name="Freeform 24">
            <a:extLst>
              <a:ext uri="{FF2B5EF4-FFF2-40B4-BE49-F238E27FC236}">
                <a16:creationId xmlns="" xmlns:a16="http://schemas.microsoft.com/office/drawing/2014/main" id="{97259078-02F0-4AC9-AF52-4EE3EF511D0C}"/>
              </a:ext>
            </a:extLst>
          </p:cNvPr>
          <p:cNvSpPr/>
          <p:nvPr/>
        </p:nvSpPr>
        <p:spPr>
          <a:xfrm rot="-10800000" flipH="1" flipV="1">
            <a:off x="16393184" y="8403276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1894816" y="1883724"/>
                </a:moveTo>
                <a:lnTo>
                  <a:pt x="0" y="1883724"/>
                </a:lnTo>
                <a:lnTo>
                  <a:pt x="0" y="0"/>
                </a:lnTo>
                <a:lnTo>
                  <a:pt x="1894816" y="0"/>
                </a:lnTo>
                <a:lnTo>
                  <a:pt x="1894816" y="1883724"/>
                </a:lnTo>
                <a:close/>
              </a:path>
            </a:pathLst>
          </a:custGeom>
          <a:blipFill>
            <a:blip r:embed="rId20" cstate="print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 r="-99085" b="-100258"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144000" y="4305300"/>
            <a:ext cx="8804257" cy="4628919"/>
          </a:xfrm>
          <a:custGeom>
            <a:avLst/>
            <a:gdLst/>
            <a:ahLst/>
            <a:cxnLst/>
            <a:rect l="l" t="t" r="r" b="b"/>
            <a:pathLst>
              <a:path w="6816358" h="4569278">
                <a:moveTo>
                  <a:pt x="0" y="0"/>
                </a:moveTo>
                <a:lnTo>
                  <a:pt x="6816358" y="0"/>
                </a:lnTo>
                <a:lnTo>
                  <a:pt x="6816358" y="4569278"/>
                </a:lnTo>
                <a:lnTo>
                  <a:pt x="0" y="456927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0705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70223" y="4210332"/>
            <a:ext cx="10375957" cy="4902316"/>
          </a:xfrm>
          <a:custGeom>
            <a:avLst/>
            <a:gdLst/>
            <a:ahLst/>
            <a:cxnLst/>
            <a:rect l="l" t="t" r="r" b="b"/>
            <a:pathLst>
              <a:path w="8435641" h="4569278">
                <a:moveTo>
                  <a:pt x="0" y="0"/>
                </a:moveTo>
                <a:lnTo>
                  <a:pt x="8435641" y="0"/>
                </a:lnTo>
                <a:lnTo>
                  <a:pt x="8435641" y="4569278"/>
                </a:lnTo>
                <a:lnTo>
                  <a:pt x="0" y="456927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r="-67309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722898" y="5377815"/>
            <a:ext cx="2656265" cy="265626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69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43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027594" y="5638826"/>
            <a:ext cx="2011730" cy="201173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43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8146082" y="6361681"/>
            <a:ext cx="1809896" cy="536182"/>
          </a:xfrm>
          <a:custGeom>
            <a:avLst/>
            <a:gdLst/>
            <a:ahLst/>
            <a:cxnLst/>
            <a:rect l="l" t="t" r="r" b="b"/>
            <a:pathLst>
              <a:path w="1809896" h="536182">
                <a:moveTo>
                  <a:pt x="0" y="0"/>
                </a:moveTo>
                <a:lnTo>
                  <a:pt x="1809896" y="0"/>
                </a:lnTo>
                <a:lnTo>
                  <a:pt x="1809896" y="536181"/>
                </a:lnTo>
                <a:lnTo>
                  <a:pt x="0" y="53618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34559" y="4262125"/>
            <a:ext cx="6690986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2912"/>
              </a:lnSpc>
            </a:pPr>
            <a:r>
              <a:rPr lang="ru-RU" sz="2600" b="1" spc="26" dirty="0">
                <a:solidFill>
                  <a:srgbClr val="FFFFFF"/>
                </a:solidFill>
                <a:ea typeface="Open Sans 2 Bold"/>
                <a:cs typeface="Open Sans 2 Bold"/>
                <a:sym typeface="Open Sans 2 Bold"/>
              </a:rPr>
              <a:t>Положение </a:t>
            </a:r>
            <a:r>
              <a:rPr lang="ru-RU" sz="2600" b="1" spc="26" dirty="0" smtClean="0">
                <a:solidFill>
                  <a:srgbClr val="FFFFFF"/>
                </a:solidFill>
                <a:ea typeface="Open Sans 2 Bold"/>
                <a:cs typeface="Open Sans 2 Bold"/>
                <a:sym typeface="Open Sans 2 Bold"/>
              </a:rPr>
              <a:t>КГБПОУ «Алтайский промышленно-экономический колледж» </a:t>
            </a:r>
          </a:p>
          <a:p>
            <a:pPr lvl="0" algn="ctr">
              <a:lnSpc>
                <a:spcPts val="2912"/>
              </a:lnSpc>
            </a:pPr>
            <a:r>
              <a:rPr lang="ru-RU" sz="2600" b="1" spc="26" dirty="0" smtClean="0">
                <a:solidFill>
                  <a:srgbClr val="FFFFFF"/>
                </a:solidFill>
                <a:ea typeface="Open Sans 2 Bold"/>
                <a:cs typeface="Open Sans 2 Bold"/>
                <a:sym typeface="Open Sans 2 Bold"/>
              </a:rPr>
              <a:t>о наставничестве</a:t>
            </a:r>
            <a:endParaRPr lang="ru-RU" sz="2600" b="1" spc="26" dirty="0">
              <a:solidFill>
                <a:srgbClr val="FFFFFF"/>
              </a:solidFill>
              <a:latin typeface="Open Sans 2 Bold"/>
              <a:ea typeface="Open Sans 2 Bold"/>
              <a:cs typeface="Open Sans 2 Bold"/>
              <a:sym typeface="Open Sans 2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900937" y="4448073"/>
            <a:ext cx="5428769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12"/>
              </a:lnSpc>
            </a:pPr>
            <a:r>
              <a:rPr lang="ru-RU" sz="2600" b="1" dirty="0"/>
              <a:t>Макет индивидуальной программы работы наставнической </a:t>
            </a:r>
            <a:r>
              <a:rPr lang="ru-RU" sz="2600" b="1" dirty="0" smtClean="0"/>
              <a:t>пары</a:t>
            </a:r>
            <a:endParaRPr lang="ru-RU" sz="2600" b="1" dirty="0"/>
          </a:p>
        </p:txBody>
      </p:sp>
      <p:sp>
        <p:nvSpPr>
          <p:cNvPr id="14" name="TextBox 14"/>
          <p:cNvSpPr txBox="1"/>
          <p:nvPr/>
        </p:nvSpPr>
        <p:spPr>
          <a:xfrm>
            <a:off x="1295400" y="495300"/>
            <a:ext cx="16041369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3600" b="1" dirty="0" smtClean="0"/>
              <a:t>Проект «Создание и внедрение системы наставничества преподавателей </a:t>
            </a:r>
          </a:p>
          <a:p>
            <a:pPr algn="ctr">
              <a:spcBef>
                <a:spcPct val="0"/>
              </a:spcBef>
            </a:pPr>
            <a:r>
              <a:rPr lang="ru-RU" sz="3600" b="1" dirty="0" smtClean="0"/>
              <a:t>КГБПОУ АПЭК как инструмента развития кадрового потенциала»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53979" y="2253564"/>
            <a:ext cx="838463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200" b="1" dirty="0"/>
              <a:t>Документы, регламентирующие деятельность наставничества в </a:t>
            </a:r>
            <a:r>
              <a:rPr lang="ru-RU" sz="3200" b="1" dirty="0" smtClean="0"/>
              <a:t>КГБПОУ </a:t>
            </a:r>
            <a:r>
              <a:rPr lang="ru-RU" sz="3200" b="1" dirty="0"/>
              <a:t>«Алтайский промышленно-экономический колледж»: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924385" y="6240178"/>
            <a:ext cx="5181393" cy="745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2"/>
              </a:lnSpc>
            </a:pPr>
            <a:r>
              <a:rPr lang="ru-RU" sz="2600" b="1" dirty="0"/>
              <a:t>Д</a:t>
            </a:r>
            <a:r>
              <a:rPr lang="ru-RU" sz="2600" b="1" dirty="0" smtClean="0"/>
              <a:t>иагностический </a:t>
            </a:r>
            <a:r>
              <a:rPr lang="ru-RU" sz="2600" b="1" dirty="0"/>
              <a:t>инструментарий (анкеты</a:t>
            </a:r>
            <a:r>
              <a:rPr lang="ru-RU" sz="2600" b="1" dirty="0" smtClean="0"/>
              <a:t>) </a:t>
            </a:r>
            <a:endParaRPr lang="ru-RU" sz="2600" b="1" dirty="0"/>
          </a:p>
        </p:txBody>
      </p:sp>
      <p:sp>
        <p:nvSpPr>
          <p:cNvPr id="17" name="TextBox 17"/>
          <p:cNvSpPr txBox="1"/>
          <p:nvPr/>
        </p:nvSpPr>
        <p:spPr>
          <a:xfrm>
            <a:off x="11878625" y="7923835"/>
            <a:ext cx="5181393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2"/>
              </a:lnSpc>
            </a:pPr>
            <a:r>
              <a:rPr lang="ru-RU" sz="2400" b="1" dirty="0"/>
              <a:t>И</a:t>
            </a:r>
            <a:r>
              <a:rPr lang="ru-RU" sz="2400" b="1" dirty="0" smtClean="0"/>
              <a:t>ндивидуальный </a:t>
            </a:r>
            <a:r>
              <a:rPr lang="ru-RU" sz="2400" b="1" dirty="0"/>
              <a:t>план работы наставника с молодым </a:t>
            </a:r>
            <a:r>
              <a:rPr lang="ru-RU" sz="2400" b="1" dirty="0" smtClean="0"/>
              <a:t>педагогом </a:t>
            </a:r>
            <a:endParaRPr lang="ru-RU" sz="2400" b="1" dirty="0"/>
          </a:p>
        </p:txBody>
      </p:sp>
      <p:sp>
        <p:nvSpPr>
          <p:cNvPr id="18" name="TextBox 18"/>
          <p:cNvSpPr txBox="1"/>
          <p:nvPr/>
        </p:nvSpPr>
        <p:spPr>
          <a:xfrm>
            <a:off x="663941" y="6475541"/>
            <a:ext cx="5858202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12"/>
              </a:lnSpc>
            </a:pPr>
            <a:r>
              <a:rPr lang="ru-RU" sz="2600" b="1" spc="26" dirty="0" smtClean="0">
                <a:solidFill>
                  <a:srgbClr val="FFFFFF"/>
                </a:solidFill>
                <a:ea typeface="Open Sans 2 Bold"/>
                <a:cs typeface="Open Sans 2 Bold"/>
                <a:sym typeface="Open Sans 2 Bold"/>
              </a:rPr>
              <a:t>Приказ </a:t>
            </a:r>
            <a:r>
              <a:rPr lang="ru-RU" sz="2600" b="1" spc="26" dirty="0">
                <a:solidFill>
                  <a:srgbClr val="FFFFFF"/>
                </a:solidFill>
                <a:ea typeface="Open Sans 2 Bold"/>
                <a:cs typeface="Open Sans 2 Bold"/>
                <a:sym typeface="Open Sans 2 Bold"/>
              </a:rPr>
              <a:t>о назначении </a:t>
            </a:r>
            <a:r>
              <a:rPr lang="ru-RU" sz="2600" b="1" spc="26" dirty="0" smtClean="0">
                <a:solidFill>
                  <a:srgbClr val="FFFFFF"/>
                </a:solidFill>
                <a:ea typeface="Open Sans 2 Bold"/>
                <a:cs typeface="Open Sans 2 Bold"/>
                <a:sym typeface="Open Sans 2 Bold"/>
              </a:rPr>
              <a:t>наставников</a:t>
            </a:r>
            <a:r>
              <a:rPr lang="ru-RU" sz="2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011650" y="8026263"/>
            <a:ext cx="5181393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2912"/>
              </a:lnSpc>
            </a:pPr>
            <a:r>
              <a:rPr lang="ru-RU" sz="2600" b="1" spc="26" dirty="0">
                <a:solidFill>
                  <a:srgbClr val="FFFFFF"/>
                </a:solidFill>
                <a:ea typeface="Open Sans 2 Bold"/>
                <a:cs typeface="Open Sans 2 Bold"/>
                <a:sym typeface="Open Sans 2 Bold"/>
              </a:rPr>
              <a:t>Положение о </a:t>
            </a:r>
            <a:r>
              <a:rPr lang="ru-RU" sz="2600" b="1" spc="26" dirty="0" smtClean="0">
                <a:solidFill>
                  <a:srgbClr val="FFFFFF"/>
                </a:solidFill>
                <a:ea typeface="Open Sans 2 Bold"/>
                <a:cs typeface="Open Sans 2 Bold"/>
                <a:sym typeface="Open Sans 2 Bold"/>
              </a:rPr>
              <a:t>методическом кабинете</a:t>
            </a:r>
            <a:endParaRPr lang="ru-RU" sz="2600" b="1" spc="26" dirty="0">
              <a:solidFill>
                <a:srgbClr val="FFFFFF"/>
              </a:solidFill>
              <a:latin typeface="Open Sans 2 Bold"/>
              <a:ea typeface="Open Sans 2 Bold"/>
              <a:cs typeface="Open Sans 2 Bold"/>
              <a:sym typeface="Open Sans 2 Bold"/>
            </a:endParaRPr>
          </a:p>
        </p:txBody>
      </p:sp>
      <p:sp>
        <p:nvSpPr>
          <p:cNvPr id="20" name="Freeform 20"/>
          <p:cNvSpPr/>
          <p:nvPr/>
        </p:nvSpPr>
        <p:spPr>
          <a:xfrm rot="-10800000" flipH="1" flipV="1">
            <a:off x="16393184" y="8403276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1894816" y="1883724"/>
                </a:moveTo>
                <a:lnTo>
                  <a:pt x="0" y="1883724"/>
                </a:lnTo>
                <a:lnTo>
                  <a:pt x="0" y="0"/>
                </a:lnTo>
                <a:lnTo>
                  <a:pt x="1894816" y="0"/>
                </a:lnTo>
                <a:lnTo>
                  <a:pt x="1894816" y="1883724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13398" y="-329513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-207763" y="692249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2"/>
                </a:lnTo>
                <a:lnTo>
                  <a:pt x="0" y="642322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217931" y="-580074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" name="Прямоугольник 1"/>
          <p:cNvSpPr/>
          <p:nvPr/>
        </p:nvSpPr>
        <p:spPr>
          <a:xfrm>
            <a:off x="11064556" y="2249414"/>
            <a:ext cx="70710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Информационно-методическое сопровождение работы </a:t>
            </a:r>
            <a:r>
              <a:rPr lang="ru-RU" sz="3200" b="1" dirty="0" smtClean="0"/>
              <a:t>педагога-наставника:</a:t>
            </a:r>
            <a:endParaRPr lang="ru-RU" sz="3200" dirty="0"/>
          </a:p>
        </p:txBody>
      </p:sp>
      <p:pic>
        <p:nvPicPr>
          <p:cNvPr id="26" name="Рисунок 25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37428" y="213494"/>
            <a:ext cx="1643743" cy="15271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43388" y="5956185"/>
            <a:ext cx="10490821" cy="2082915"/>
            <a:chOff x="0" y="0"/>
            <a:chExt cx="1404462" cy="1135747"/>
          </a:xfrm>
        </p:grpSpPr>
        <p:sp>
          <p:nvSpPr>
            <p:cNvPr id="32" name="Freeform 3"/>
            <p:cNvSpPr/>
            <p:nvPr/>
          </p:nvSpPr>
          <p:spPr>
            <a:xfrm>
              <a:off x="0" y="0"/>
              <a:ext cx="1404463" cy="1135747"/>
            </a:xfrm>
            <a:custGeom>
              <a:avLst/>
              <a:gdLst/>
              <a:ahLst/>
              <a:cxnLst/>
              <a:rect l="l" t="t" r="r" b="b"/>
              <a:pathLst>
                <a:path w="1404463" h="1135747">
                  <a:moveTo>
                    <a:pt x="128000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1011287"/>
                  </a:lnTo>
                  <a:cubicBezTo>
                    <a:pt x="1404463" y="1079867"/>
                    <a:pt x="1348582" y="1135747"/>
                    <a:pt x="1280002" y="1135747"/>
                  </a:cubicBezTo>
                  <a:close/>
                </a:path>
              </a:pathLst>
            </a:custGeom>
            <a:solidFill>
              <a:srgbClr val="56CCC3"/>
            </a:solidFill>
          </p:spPr>
          <p:txBody>
            <a:bodyPr/>
            <a:lstStyle/>
            <a:p>
              <a:endParaRPr lang="ru-RU" dirty="0"/>
            </a:p>
          </p:txBody>
        </p:sp>
      </p:grpSp>
      <p:sp>
        <p:nvSpPr>
          <p:cNvPr id="5" name="Freeform 21"/>
          <p:cNvSpPr/>
          <p:nvPr/>
        </p:nvSpPr>
        <p:spPr>
          <a:xfrm>
            <a:off x="-135113" y="-151392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22"/>
          <p:cNvSpPr/>
          <p:nvPr/>
        </p:nvSpPr>
        <p:spPr>
          <a:xfrm>
            <a:off x="-220407" y="857273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2"/>
                </a:lnTo>
                <a:lnTo>
                  <a:pt x="0" y="642322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23"/>
          <p:cNvSpPr/>
          <p:nvPr/>
        </p:nvSpPr>
        <p:spPr>
          <a:xfrm>
            <a:off x="777435" y="-553683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20"/>
          <p:cNvSpPr/>
          <p:nvPr/>
        </p:nvSpPr>
        <p:spPr>
          <a:xfrm rot="10800000" flipH="1" flipV="1">
            <a:off x="16360527" y="843049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1894816" y="1883724"/>
                </a:moveTo>
                <a:lnTo>
                  <a:pt x="0" y="1883724"/>
                </a:lnTo>
                <a:lnTo>
                  <a:pt x="0" y="0"/>
                </a:lnTo>
                <a:lnTo>
                  <a:pt x="1894816" y="0"/>
                </a:lnTo>
                <a:lnTo>
                  <a:pt x="1894816" y="1883724"/>
                </a:lnTo>
                <a:close/>
              </a:path>
            </a:pathLst>
          </a:custGeom>
          <a:blipFill>
            <a:blip r:embed="rId16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13" name="TextBox 46"/>
          <p:cNvSpPr txBox="1"/>
          <p:nvPr/>
        </p:nvSpPr>
        <p:spPr>
          <a:xfrm>
            <a:off x="1676400" y="467208"/>
            <a:ext cx="1493520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3600" b="1" dirty="0" smtClean="0"/>
              <a:t>Проект «Создание и внедрение системы наставничества преподавателей </a:t>
            </a:r>
          </a:p>
          <a:p>
            <a:pPr algn="ctr">
              <a:spcBef>
                <a:spcPct val="0"/>
              </a:spcBef>
            </a:pPr>
            <a:r>
              <a:rPr lang="ru-RU" sz="3600" b="1" dirty="0" smtClean="0"/>
              <a:t>КГБПОУ АПЭК как инструмента развития кадрового потенциала»</a:t>
            </a:r>
          </a:p>
          <a:p>
            <a:pPr algn="ctr">
              <a:spcBef>
                <a:spcPct val="0"/>
              </a:spcBef>
            </a:pPr>
            <a:endParaRPr lang="ru-RU" sz="3600" b="1" dirty="0"/>
          </a:p>
        </p:txBody>
      </p:sp>
      <p:grpSp>
        <p:nvGrpSpPr>
          <p:cNvPr id="9" name="Group 2"/>
          <p:cNvGrpSpPr/>
          <p:nvPr/>
        </p:nvGrpSpPr>
        <p:grpSpPr>
          <a:xfrm>
            <a:off x="7661537" y="2147741"/>
            <a:ext cx="10397863" cy="1349138"/>
            <a:chOff x="0" y="0"/>
            <a:chExt cx="1404462" cy="1135747"/>
          </a:xfrm>
        </p:grpSpPr>
        <p:sp>
          <p:nvSpPr>
            <p:cNvPr id="15" name="Freeform 3"/>
            <p:cNvSpPr/>
            <p:nvPr/>
          </p:nvSpPr>
          <p:spPr>
            <a:xfrm>
              <a:off x="0" y="0"/>
              <a:ext cx="1404463" cy="1135747"/>
            </a:xfrm>
            <a:custGeom>
              <a:avLst/>
              <a:gdLst/>
              <a:ahLst/>
              <a:cxnLst/>
              <a:rect l="l" t="t" r="r" b="b"/>
              <a:pathLst>
                <a:path w="1404463" h="1135747">
                  <a:moveTo>
                    <a:pt x="128000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1011287"/>
                  </a:lnTo>
                  <a:cubicBezTo>
                    <a:pt x="1404463" y="1079867"/>
                    <a:pt x="1348582" y="1135747"/>
                    <a:pt x="1280002" y="1135747"/>
                  </a:cubicBezTo>
                  <a:close/>
                </a:path>
              </a:pathLst>
            </a:custGeom>
            <a:solidFill>
              <a:srgbClr val="56CCC3"/>
            </a:solidFill>
          </p:spPr>
          <p:txBody>
            <a:bodyPr/>
            <a:lstStyle/>
            <a:p>
              <a:endParaRPr lang="ru-RU" dirty="0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7837714" y="2395258"/>
            <a:ext cx="10221686" cy="741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ru-RU" sz="2600" b="1" dirty="0"/>
              <a:t>Разработан диагностический инструментарий и макет </a:t>
            </a:r>
            <a:r>
              <a:rPr lang="ru-RU" sz="2600" b="1" dirty="0" smtClean="0"/>
              <a:t>плана работы наставнической пары</a:t>
            </a:r>
            <a:endParaRPr lang="ru-RU" sz="2600" b="1" dirty="0"/>
          </a:p>
        </p:txBody>
      </p:sp>
      <p:sp>
        <p:nvSpPr>
          <p:cNvPr id="20" name="Стрелка вправо 1">
            <a:extLst>
              <a:ext uri="{FF2B5EF4-FFF2-40B4-BE49-F238E27FC236}">
                <a16:creationId xmlns="" xmlns:a16="http://schemas.microsoft.com/office/drawing/2014/main" id="{23C45F9E-2FFD-4B43-959E-BC3920C37049}"/>
              </a:ext>
            </a:extLst>
          </p:cNvPr>
          <p:cNvSpPr/>
          <p:nvPr/>
        </p:nvSpPr>
        <p:spPr>
          <a:xfrm>
            <a:off x="100754" y="1973273"/>
            <a:ext cx="2460727" cy="5042570"/>
          </a:xfrm>
          <a:prstGeom prst="rightArrow">
            <a:avLst>
              <a:gd name="adj1" fmla="val 63698"/>
              <a:gd name="adj2" fmla="val 50000"/>
            </a:avLst>
          </a:prstGeom>
          <a:solidFill>
            <a:srgbClr val="EF75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defRPr/>
            </a:pPr>
            <a:r>
              <a:rPr lang="ru-RU" sz="2800" b="1" dirty="0" smtClean="0">
                <a:solidFill>
                  <a:schemeClr val="bg1"/>
                </a:solidFill>
              </a:rPr>
              <a:t>Ежегодно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3FC6DD1E-2D67-4110-AA13-CFB99B1B4F92}"/>
              </a:ext>
            </a:extLst>
          </p:cNvPr>
          <p:cNvSpPr/>
          <p:nvPr/>
        </p:nvSpPr>
        <p:spPr>
          <a:xfrm>
            <a:off x="2561478" y="1877156"/>
            <a:ext cx="4342524" cy="14353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B00000"/>
                </a:solidFill>
              </a:rPr>
              <a:t>Диагностика и планирование </a:t>
            </a:r>
            <a:r>
              <a:rPr lang="ru-RU" i="1" dirty="0" smtClean="0">
                <a:solidFill>
                  <a:srgbClr val="B00000"/>
                </a:solidFill>
              </a:rPr>
              <a:t>(начало учебного года)</a:t>
            </a:r>
            <a:endParaRPr lang="ru-RU" sz="1600" b="1" dirty="0">
              <a:solidFill>
                <a:srgbClr val="B00000"/>
              </a:solidFill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0727A732-6E46-48C9-A3B8-11EF31638D2D}"/>
              </a:ext>
            </a:extLst>
          </p:cNvPr>
          <p:cNvSpPr/>
          <p:nvPr/>
        </p:nvSpPr>
        <p:spPr>
          <a:xfrm>
            <a:off x="2631815" y="3990021"/>
            <a:ext cx="4342523" cy="15306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b="1" dirty="0" smtClean="0">
                <a:solidFill>
                  <a:srgbClr val="B00000"/>
                </a:solidFill>
              </a:rPr>
              <a:t>Основные мероприятия, цикл обучающих семинаров</a:t>
            </a:r>
          </a:p>
          <a:p>
            <a:pPr algn="ctr" eaLnBrk="1" hangingPunct="1">
              <a:defRPr/>
            </a:pPr>
            <a:r>
              <a:rPr lang="ru-RU" i="1" dirty="0" smtClean="0">
                <a:solidFill>
                  <a:srgbClr val="B00000"/>
                </a:solidFill>
              </a:rPr>
              <a:t>(в течение года) 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07E1F641-D34A-49F7-BE05-8EA2C782B85F}"/>
              </a:ext>
            </a:extLst>
          </p:cNvPr>
          <p:cNvSpPr/>
          <p:nvPr/>
        </p:nvSpPr>
        <p:spPr>
          <a:xfrm>
            <a:off x="2561479" y="6198217"/>
            <a:ext cx="4342523" cy="14999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b="1" dirty="0" smtClean="0">
                <a:solidFill>
                  <a:srgbClr val="B00000"/>
                </a:solidFill>
              </a:rPr>
              <a:t>Рефлексия и итоги </a:t>
            </a:r>
          </a:p>
          <a:p>
            <a:pPr algn="ctr">
              <a:defRPr/>
            </a:pPr>
            <a:r>
              <a:rPr lang="ru-RU" i="1" dirty="0" smtClean="0">
                <a:solidFill>
                  <a:srgbClr val="B00000"/>
                </a:solidFill>
              </a:rPr>
              <a:t>(в конце учебного года)</a:t>
            </a:r>
            <a:endParaRPr lang="ru-RU" i="1" dirty="0">
              <a:solidFill>
                <a:srgbClr val="B00000"/>
              </a:solidFill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6914889" y="2594824"/>
            <a:ext cx="533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2"/>
          <p:cNvGrpSpPr/>
          <p:nvPr/>
        </p:nvGrpSpPr>
        <p:grpSpPr>
          <a:xfrm>
            <a:off x="7643388" y="3963108"/>
            <a:ext cx="10492212" cy="1135747"/>
            <a:chOff x="0" y="0"/>
            <a:chExt cx="10492212" cy="1135747"/>
          </a:xfrm>
        </p:grpSpPr>
        <p:sp>
          <p:nvSpPr>
            <p:cNvPr id="26" name="Freeform 3"/>
            <p:cNvSpPr/>
            <p:nvPr/>
          </p:nvSpPr>
          <p:spPr>
            <a:xfrm>
              <a:off x="0" y="0"/>
              <a:ext cx="10492212" cy="1135747"/>
            </a:xfrm>
            <a:custGeom>
              <a:avLst/>
              <a:gdLst/>
              <a:ahLst/>
              <a:cxnLst/>
              <a:rect l="l" t="t" r="r" b="b"/>
              <a:pathLst>
                <a:path w="1404463" h="1135747">
                  <a:moveTo>
                    <a:pt x="128000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1011287"/>
                  </a:lnTo>
                  <a:cubicBezTo>
                    <a:pt x="1404463" y="1079867"/>
                    <a:pt x="1348582" y="1135747"/>
                    <a:pt x="1280002" y="1135747"/>
                  </a:cubicBezTo>
                  <a:close/>
                </a:path>
              </a:pathLst>
            </a:custGeom>
            <a:solidFill>
              <a:srgbClr val="56CCC3"/>
            </a:solidFill>
          </p:spPr>
          <p:txBody>
            <a:bodyPr/>
            <a:lstStyle/>
            <a:p>
              <a:endParaRPr lang="ru-RU" dirty="0"/>
            </a:p>
          </p:txBody>
        </p:sp>
      </p:grpSp>
      <p:sp>
        <p:nvSpPr>
          <p:cNvPr id="27" name="Прямоугольник 26"/>
          <p:cNvSpPr/>
          <p:nvPr/>
        </p:nvSpPr>
        <p:spPr>
          <a:xfrm>
            <a:off x="7816054" y="4139836"/>
            <a:ext cx="10410261" cy="1247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600" b="1" dirty="0"/>
              <a:t>Разработаны материалы к семинарам </a:t>
            </a:r>
            <a:r>
              <a:rPr lang="ru-RU" sz="2600" b="1" dirty="0" smtClean="0"/>
              <a:t>Школы начинающего педагога и Школы наставников</a:t>
            </a:r>
            <a:endParaRPr lang="ru-RU" sz="2600" b="1" dirty="0"/>
          </a:p>
          <a:p>
            <a:pPr lvl="0" algn="ctr">
              <a:defRPr/>
            </a:pPr>
            <a:endParaRPr lang="ru-RU" sz="2309" i="1" dirty="0">
              <a:latin typeface="Century Gothic" panose="020B0502020202020204"/>
            </a:endParaRPr>
          </a:p>
        </p:txBody>
      </p:sp>
      <p:cxnSp>
        <p:nvCxnSpPr>
          <p:cNvPr id="28" name="Прямая со стрелкой 27"/>
          <p:cNvCxnSpPr/>
          <p:nvPr/>
        </p:nvCxnSpPr>
        <p:spPr>
          <a:xfrm>
            <a:off x="6914889" y="4838700"/>
            <a:ext cx="533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6858000" y="6819900"/>
            <a:ext cx="533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7721238" y="6217949"/>
            <a:ext cx="102403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ctr">
              <a:buFontTx/>
              <a:buChar char="-"/>
              <a:defRPr/>
            </a:pPr>
            <a:r>
              <a:rPr lang="ru-RU" sz="2000" dirty="0" smtClean="0"/>
              <a:t>Конкурс </a:t>
            </a:r>
            <a:r>
              <a:rPr lang="ru-RU" sz="2000" dirty="0"/>
              <a:t>разработок уроков молодых педагогов по результатам семинаров ШНП в колледже</a:t>
            </a:r>
          </a:p>
          <a:p>
            <a:pPr marL="285750" lvl="0" indent="-285750" algn="ctr">
              <a:buFontTx/>
              <a:buChar char="-"/>
              <a:defRPr/>
            </a:pPr>
            <a:r>
              <a:rPr lang="ru-RU" sz="2000" dirty="0"/>
              <a:t>Лучшие разработки уроков рекомендуются к участию в конкурсах различного уровня </a:t>
            </a:r>
          </a:p>
          <a:p>
            <a:pPr marL="285750" lvl="0" indent="-285750" algn="ctr">
              <a:buFontTx/>
              <a:buChar char="-"/>
              <a:defRPr/>
            </a:pPr>
            <a:r>
              <a:rPr lang="ru-RU" sz="2000" dirty="0"/>
              <a:t>Разработки рекомендуются к публикации на сайте </a:t>
            </a:r>
            <a:r>
              <a:rPr lang="ru-RU" sz="2000" dirty="0" err="1"/>
              <a:t>Информио</a:t>
            </a:r>
            <a:r>
              <a:rPr lang="ru-RU" sz="2000" dirty="0"/>
              <a:t>, на других ресурсах и СМИ</a:t>
            </a:r>
          </a:p>
          <a:p>
            <a:pPr marL="285750" lvl="0" indent="-285750" algn="ctr">
              <a:buFontTx/>
              <a:buChar char="-"/>
              <a:defRPr/>
            </a:pPr>
            <a:r>
              <a:rPr lang="ru-RU" sz="2000" dirty="0"/>
              <a:t>Педагоги собирают портфолио к рейтингу и аттестации</a:t>
            </a:r>
          </a:p>
        </p:txBody>
      </p:sp>
      <p:sp>
        <p:nvSpPr>
          <p:cNvPr id="33" name="Скругленный прямоугольник 28">
            <a:extLst>
              <a:ext uri="{FF2B5EF4-FFF2-40B4-BE49-F238E27FC236}">
                <a16:creationId xmlns="" xmlns:a16="http://schemas.microsoft.com/office/drawing/2014/main" id="{B97A1259-7BA4-46F3-9B1D-9DE91F68286B}"/>
              </a:ext>
            </a:extLst>
          </p:cNvPr>
          <p:cNvSpPr/>
          <p:nvPr/>
        </p:nvSpPr>
        <p:spPr>
          <a:xfrm>
            <a:off x="2572366" y="8594475"/>
            <a:ext cx="2689716" cy="664887"/>
          </a:xfrm>
          <a:prstGeom prst="roundRect">
            <a:avLst>
              <a:gd name="adj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309" b="1" dirty="0" smtClean="0">
                <a:solidFill>
                  <a:srgbClr val="C00000"/>
                </a:solidFill>
              </a:rPr>
              <a:t>Результаты</a:t>
            </a:r>
            <a:endParaRPr lang="ru-RU" sz="2309" i="1" dirty="0">
              <a:solidFill>
                <a:srgbClr val="C00000"/>
              </a:solidFill>
            </a:endParaRPr>
          </a:p>
        </p:txBody>
      </p:sp>
      <p:pic>
        <p:nvPicPr>
          <p:cNvPr id="34" name="Рисунок 22" descr="http://res.freestockphotos.biz/pictures/4/4469-illustration-of-a-red-notebook-binder-pv.png">
            <a:extLst>
              <a:ext uri="{FF2B5EF4-FFF2-40B4-BE49-F238E27FC236}">
                <a16:creationId xmlns="" xmlns:a16="http://schemas.microsoft.com/office/drawing/2014/main" id="{C85ADD11-9646-4542-A31E-C8B4A6341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34400" y="8267700"/>
            <a:ext cx="1403197" cy="120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1658600" y="8267700"/>
            <a:ext cx="1694809" cy="1063764"/>
          </a:xfrm>
          <a:prstGeom prst="rect">
            <a:avLst/>
          </a:prstGeom>
        </p:spPr>
      </p:pic>
      <p:pic>
        <p:nvPicPr>
          <p:cNvPr id="36" name="Рисунок 26" descr="http://uvo18.ru/deyatelnost/kontseptsiya-razvitiya/kontseptsiya-razvitiya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276" t="2245" r="21635" b="3847"/>
          <a:stretch>
            <a:fillRect/>
          </a:stretch>
        </p:blipFill>
        <p:spPr bwMode="auto">
          <a:xfrm>
            <a:off x="15011400" y="8191500"/>
            <a:ext cx="1408496" cy="117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7239000" y="9563100"/>
            <a:ext cx="353359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  <a:spcBef>
                <a:spcPct val="0"/>
              </a:spcBef>
            </a:pPr>
            <a:r>
              <a:rPr lang="ru-RU" altLang="ru-RU" b="1" dirty="0">
                <a:solidFill>
                  <a:srgbClr val="0000CC"/>
                </a:solidFill>
              </a:rPr>
              <a:t>Создание методической копилки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11049000" y="9563100"/>
            <a:ext cx="2672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b="1" dirty="0">
                <a:solidFill>
                  <a:srgbClr val="0000CC"/>
                </a:solidFill>
              </a:rPr>
              <a:t>Профессиональный рост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13931038" y="9563100"/>
            <a:ext cx="4356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b="1" dirty="0">
                <a:solidFill>
                  <a:srgbClr val="0000CC"/>
                </a:solidFill>
              </a:rPr>
              <a:t>Повышение качества обучения студентов</a:t>
            </a:r>
          </a:p>
        </p:txBody>
      </p:sp>
      <p:pic>
        <p:nvPicPr>
          <p:cNvPr id="40" name="Рисунок 39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86063" y="154395"/>
            <a:ext cx="1643743" cy="152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160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7"/>
          <p:cNvSpPr/>
          <p:nvPr/>
        </p:nvSpPr>
        <p:spPr>
          <a:xfrm>
            <a:off x="152400" y="1943100"/>
            <a:ext cx="1261545" cy="1261545"/>
          </a:xfrm>
          <a:custGeom>
            <a:avLst/>
            <a:gdLst/>
            <a:ahLst/>
            <a:cxnLst/>
            <a:rect l="l" t="t" r="r" b="b"/>
            <a:pathLst>
              <a:path w="1261545" h="1261545">
                <a:moveTo>
                  <a:pt x="0" y="0"/>
                </a:moveTo>
                <a:lnTo>
                  <a:pt x="1261546" y="0"/>
                </a:lnTo>
                <a:lnTo>
                  <a:pt x="1261546" y="1261545"/>
                </a:lnTo>
                <a:lnTo>
                  <a:pt x="0" y="126154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28600" y="2019300"/>
            <a:ext cx="1071265" cy="1071265"/>
          </a:xfrm>
          <a:custGeom>
            <a:avLst/>
            <a:gdLst/>
            <a:ahLst/>
            <a:cxnLst/>
            <a:rect l="l" t="t" r="r" b="b"/>
            <a:pathLst>
              <a:path w="1071265" h="1071265">
                <a:moveTo>
                  <a:pt x="0" y="0"/>
                </a:moveTo>
                <a:lnTo>
                  <a:pt x="1071265" y="0"/>
                </a:lnTo>
                <a:lnTo>
                  <a:pt x="1071265" y="1071265"/>
                </a:lnTo>
                <a:lnTo>
                  <a:pt x="0" y="107126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304800" y="2095500"/>
            <a:ext cx="960173" cy="960173"/>
          </a:xfrm>
          <a:custGeom>
            <a:avLst/>
            <a:gdLst/>
            <a:ahLst/>
            <a:cxnLst/>
            <a:rect l="l" t="t" r="r" b="b"/>
            <a:pathLst>
              <a:path w="960173" h="960173">
                <a:moveTo>
                  <a:pt x="0" y="0"/>
                </a:moveTo>
                <a:lnTo>
                  <a:pt x="960174" y="0"/>
                </a:lnTo>
                <a:lnTo>
                  <a:pt x="960174" y="960173"/>
                </a:lnTo>
                <a:lnTo>
                  <a:pt x="0" y="96017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4038600" y="318071"/>
            <a:ext cx="11400739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ru-RU" sz="3600" b="1" dirty="0"/>
              <a:t>Перспективы, планы, </a:t>
            </a:r>
            <a:r>
              <a:rPr lang="ru-RU" sz="3600" b="1" dirty="0" smtClean="0"/>
              <a:t>достижения</a:t>
            </a:r>
            <a:endParaRPr lang="ru-RU" sz="3600" b="1" dirty="0"/>
          </a:p>
        </p:txBody>
      </p:sp>
      <p:sp>
        <p:nvSpPr>
          <p:cNvPr id="57" name="Freeform 57"/>
          <p:cNvSpPr/>
          <p:nvPr/>
        </p:nvSpPr>
        <p:spPr>
          <a:xfrm rot="-10800000">
            <a:off x="-152400" y="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>
              <a:extLst>
                <a:ext uri="{96DAC541-7B7A-43D3-8B79-37D633B846F1}">
                  <asvg:svgBlip xmlns="" xmlns:asvg="http://schemas.microsoft.com/office/drawing/2016/SVG/main" r:embed="rId32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58" name="Freeform 58"/>
          <p:cNvSpPr/>
          <p:nvPr/>
        </p:nvSpPr>
        <p:spPr>
          <a:xfrm>
            <a:off x="16380139" y="-475756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33" cstate="print">
              <a:extLst>
                <a:ext uri="{96DAC541-7B7A-43D3-8B79-37D633B846F1}">
                  <asvg:svgBlip xmlns=""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59" name="Freeform 59"/>
          <p:cNvSpPr/>
          <p:nvPr/>
        </p:nvSpPr>
        <p:spPr>
          <a:xfrm>
            <a:off x="15737817" y="216530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1"/>
                </a:lnTo>
                <a:lnTo>
                  <a:pt x="0" y="642321"/>
                </a:lnTo>
                <a:lnTo>
                  <a:pt x="0" y="0"/>
                </a:lnTo>
                <a:close/>
              </a:path>
            </a:pathLst>
          </a:custGeom>
          <a:blipFill>
            <a:blip r:embed="rId35" cstate="print">
              <a:extLst>
                <a:ext uri="{96DAC541-7B7A-43D3-8B79-37D633B846F1}">
                  <asvg:svgBlip xmlns=""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</p:sp>
      <p:sp>
        <p:nvSpPr>
          <p:cNvPr id="60" name="Freeform 60"/>
          <p:cNvSpPr/>
          <p:nvPr/>
        </p:nvSpPr>
        <p:spPr>
          <a:xfrm>
            <a:off x="17292687" y="-337153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37" cstate="print">
              <a:extLst>
                <a:ext uri="{96DAC541-7B7A-43D3-8B79-37D633B846F1}">
                  <asvg:svgBlip xmlns=""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</p:sp>
      <p:sp>
        <p:nvSpPr>
          <p:cNvPr id="61" name="Прямоугольник 60"/>
          <p:cNvSpPr/>
          <p:nvPr/>
        </p:nvSpPr>
        <p:spPr>
          <a:xfrm>
            <a:off x="1295400" y="2247900"/>
            <a:ext cx="5867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3000" i="1" dirty="0" smtClean="0"/>
          </a:p>
          <a:p>
            <a:pPr>
              <a:defRPr/>
            </a:pPr>
            <a:r>
              <a:rPr lang="ru-RU" sz="3000" i="1" dirty="0" smtClean="0"/>
              <a:t>обучение </a:t>
            </a:r>
            <a:r>
              <a:rPr lang="ru-RU" sz="3000" i="1" dirty="0" smtClean="0"/>
              <a:t>педагогов разработке проектов</a:t>
            </a:r>
            <a:endParaRPr lang="ru-RU" sz="3000" i="1" dirty="0"/>
          </a:p>
        </p:txBody>
      </p:sp>
      <p:sp>
        <p:nvSpPr>
          <p:cNvPr id="62" name="TextBox 43"/>
          <p:cNvSpPr txBox="1"/>
          <p:nvPr/>
        </p:nvSpPr>
        <p:spPr>
          <a:xfrm>
            <a:off x="1905000" y="1790700"/>
            <a:ext cx="6705600" cy="736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13"/>
              </a:lnSpc>
            </a:pPr>
            <a:r>
              <a:rPr lang="en-US" sz="2489" b="1" spc="-74" dirty="0">
                <a:solidFill>
                  <a:srgbClr val="041A22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endParaRPr lang="ru-RU" sz="2489" b="1" spc="-74" dirty="0" smtClean="0">
              <a:solidFill>
                <a:srgbClr val="041A22"/>
              </a:solidFill>
              <a:latin typeface="Open Sans 2 Bold"/>
              <a:ea typeface="Open Sans 2 Bold"/>
              <a:cs typeface="Open Sans 2 Bold"/>
              <a:sym typeface="Open Sans 2 Bold"/>
            </a:endParaRPr>
          </a:p>
          <a:p>
            <a:pPr>
              <a:lnSpc>
                <a:spcPts val="2813"/>
              </a:lnSpc>
            </a:pPr>
            <a:r>
              <a:rPr lang="ru-RU" sz="3200" b="1" dirty="0" smtClean="0"/>
              <a:t>Проектный </a:t>
            </a:r>
            <a:r>
              <a:rPr lang="ru-RU" sz="3200" b="1" dirty="0"/>
              <a:t>офис</a:t>
            </a:r>
            <a:endParaRPr lang="en-US" sz="3200" b="1" spc="-74" dirty="0">
              <a:latin typeface="Open Sans 2 Bold"/>
              <a:ea typeface="Open Sans 2 Bold"/>
              <a:cs typeface="Open Sans 2 Bold"/>
              <a:sym typeface="Open Sans 2 Bold"/>
            </a:endParaRPr>
          </a:p>
        </p:txBody>
      </p:sp>
      <p:pic>
        <p:nvPicPr>
          <p:cNvPr id="51" name="Рисунок 50"/>
          <p:cNvPicPr/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90500"/>
            <a:ext cx="1643743" cy="1527117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7086600" y="1943100"/>
            <a:ext cx="10439400" cy="753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73000" y="1943100"/>
            <a:ext cx="2524214" cy="2524214"/>
          </a:xfrm>
          <a:custGeom>
            <a:avLst/>
            <a:gdLst/>
            <a:ahLst/>
            <a:cxnLst/>
            <a:rect l="l" t="t" r="r" b="b"/>
            <a:pathLst>
              <a:path w="2524214" h="2524214">
                <a:moveTo>
                  <a:pt x="0" y="0"/>
                </a:moveTo>
                <a:lnTo>
                  <a:pt x="2524214" y="0"/>
                </a:lnTo>
                <a:lnTo>
                  <a:pt x="2524214" y="2524214"/>
                </a:lnTo>
                <a:lnTo>
                  <a:pt x="0" y="252421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764436" y="3499271"/>
            <a:ext cx="2524214" cy="2524214"/>
          </a:xfrm>
          <a:custGeom>
            <a:avLst/>
            <a:gdLst/>
            <a:ahLst/>
            <a:cxnLst/>
            <a:rect l="l" t="t" r="r" b="b"/>
            <a:pathLst>
              <a:path w="2524214" h="2524214">
                <a:moveTo>
                  <a:pt x="0" y="0"/>
                </a:moveTo>
                <a:lnTo>
                  <a:pt x="2524214" y="0"/>
                </a:lnTo>
                <a:lnTo>
                  <a:pt x="2524214" y="2524214"/>
                </a:lnTo>
                <a:lnTo>
                  <a:pt x="0" y="252421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484924" y="4332712"/>
            <a:ext cx="2524214" cy="2524214"/>
          </a:xfrm>
          <a:custGeom>
            <a:avLst/>
            <a:gdLst/>
            <a:ahLst/>
            <a:cxnLst/>
            <a:rect l="l" t="t" r="r" b="b"/>
            <a:pathLst>
              <a:path w="2524214" h="2524214">
                <a:moveTo>
                  <a:pt x="0" y="0"/>
                </a:moveTo>
                <a:lnTo>
                  <a:pt x="2524214" y="0"/>
                </a:lnTo>
                <a:lnTo>
                  <a:pt x="2524214" y="2524214"/>
                </a:lnTo>
                <a:lnTo>
                  <a:pt x="0" y="252421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378403" y="6023485"/>
            <a:ext cx="2524214" cy="2524214"/>
          </a:xfrm>
          <a:custGeom>
            <a:avLst/>
            <a:gdLst/>
            <a:ahLst/>
            <a:cxnLst/>
            <a:rect l="l" t="t" r="r" b="b"/>
            <a:pathLst>
              <a:path w="2524214" h="2524214">
                <a:moveTo>
                  <a:pt x="0" y="0"/>
                </a:moveTo>
                <a:lnTo>
                  <a:pt x="2524214" y="0"/>
                </a:lnTo>
                <a:lnTo>
                  <a:pt x="2524214" y="2524214"/>
                </a:lnTo>
                <a:lnTo>
                  <a:pt x="0" y="252421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02617" y="6023485"/>
            <a:ext cx="2524214" cy="2524214"/>
          </a:xfrm>
          <a:custGeom>
            <a:avLst/>
            <a:gdLst/>
            <a:ahLst/>
            <a:cxnLst/>
            <a:rect l="l" t="t" r="r" b="b"/>
            <a:pathLst>
              <a:path w="2524214" h="2524214">
                <a:moveTo>
                  <a:pt x="0" y="0"/>
                </a:moveTo>
                <a:lnTo>
                  <a:pt x="2524214" y="0"/>
                </a:lnTo>
                <a:lnTo>
                  <a:pt x="2524214" y="2524214"/>
                </a:lnTo>
                <a:lnTo>
                  <a:pt x="0" y="252421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763365" y="2133465"/>
            <a:ext cx="2143484" cy="2143484"/>
          </a:xfrm>
          <a:custGeom>
            <a:avLst/>
            <a:gdLst/>
            <a:ahLst/>
            <a:cxnLst/>
            <a:rect l="l" t="t" r="r" b="b"/>
            <a:pathLst>
              <a:path w="2143484" h="2143484">
                <a:moveTo>
                  <a:pt x="0" y="0"/>
                </a:moveTo>
                <a:lnTo>
                  <a:pt x="2143484" y="0"/>
                </a:lnTo>
                <a:lnTo>
                  <a:pt x="2143484" y="2143484"/>
                </a:lnTo>
                <a:lnTo>
                  <a:pt x="0" y="214348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954801" y="3689636"/>
            <a:ext cx="2143484" cy="2143484"/>
          </a:xfrm>
          <a:custGeom>
            <a:avLst/>
            <a:gdLst/>
            <a:ahLst/>
            <a:cxnLst/>
            <a:rect l="l" t="t" r="r" b="b"/>
            <a:pathLst>
              <a:path w="2143484" h="2143484">
                <a:moveTo>
                  <a:pt x="0" y="0"/>
                </a:moveTo>
                <a:lnTo>
                  <a:pt x="2143484" y="0"/>
                </a:lnTo>
                <a:lnTo>
                  <a:pt x="2143484" y="2143484"/>
                </a:lnTo>
                <a:lnTo>
                  <a:pt x="0" y="214348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704638" y="3689636"/>
            <a:ext cx="2143484" cy="2143484"/>
          </a:xfrm>
          <a:custGeom>
            <a:avLst/>
            <a:gdLst/>
            <a:ahLst/>
            <a:cxnLst/>
            <a:rect l="l" t="t" r="r" b="b"/>
            <a:pathLst>
              <a:path w="2143484" h="2143484">
                <a:moveTo>
                  <a:pt x="0" y="0"/>
                </a:moveTo>
                <a:lnTo>
                  <a:pt x="2143485" y="0"/>
                </a:lnTo>
                <a:lnTo>
                  <a:pt x="2143485" y="2143484"/>
                </a:lnTo>
                <a:lnTo>
                  <a:pt x="0" y="2143484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568768" y="6213850"/>
            <a:ext cx="2143484" cy="2143484"/>
          </a:xfrm>
          <a:custGeom>
            <a:avLst/>
            <a:gdLst/>
            <a:ahLst/>
            <a:cxnLst/>
            <a:rect l="l" t="t" r="r" b="b"/>
            <a:pathLst>
              <a:path w="2143484" h="2143484">
                <a:moveTo>
                  <a:pt x="0" y="0"/>
                </a:moveTo>
                <a:lnTo>
                  <a:pt x="2143484" y="0"/>
                </a:lnTo>
                <a:lnTo>
                  <a:pt x="2143484" y="2143485"/>
                </a:lnTo>
                <a:lnTo>
                  <a:pt x="0" y="2143485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092982" y="6213850"/>
            <a:ext cx="2143484" cy="2143484"/>
          </a:xfrm>
          <a:custGeom>
            <a:avLst/>
            <a:gdLst/>
            <a:ahLst/>
            <a:cxnLst/>
            <a:rect l="l" t="t" r="r" b="b"/>
            <a:pathLst>
              <a:path w="2143484" h="2143484">
                <a:moveTo>
                  <a:pt x="0" y="0"/>
                </a:moveTo>
                <a:lnTo>
                  <a:pt x="2143484" y="0"/>
                </a:lnTo>
                <a:lnTo>
                  <a:pt x="2143484" y="2143485"/>
                </a:lnTo>
                <a:lnTo>
                  <a:pt x="0" y="2143485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874506" y="2244606"/>
            <a:ext cx="1921202" cy="1921202"/>
          </a:xfrm>
          <a:custGeom>
            <a:avLst/>
            <a:gdLst/>
            <a:ahLst/>
            <a:cxnLst/>
            <a:rect l="l" t="t" r="r" b="b"/>
            <a:pathLst>
              <a:path w="1921202" h="1921202">
                <a:moveTo>
                  <a:pt x="0" y="0"/>
                </a:moveTo>
                <a:lnTo>
                  <a:pt x="1921202" y="0"/>
                </a:lnTo>
                <a:lnTo>
                  <a:pt x="1921202" y="1921202"/>
                </a:lnTo>
                <a:lnTo>
                  <a:pt x="0" y="192120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065942" y="3800777"/>
            <a:ext cx="1921202" cy="1921202"/>
          </a:xfrm>
          <a:custGeom>
            <a:avLst/>
            <a:gdLst/>
            <a:ahLst/>
            <a:cxnLst/>
            <a:rect l="l" t="t" r="r" b="b"/>
            <a:pathLst>
              <a:path w="1921202" h="1921202">
                <a:moveTo>
                  <a:pt x="0" y="0"/>
                </a:moveTo>
                <a:lnTo>
                  <a:pt x="1921202" y="0"/>
                </a:lnTo>
                <a:lnTo>
                  <a:pt x="1921202" y="1921202"/>
                </a:lnTo>
                <a:lnTo>
                  <a:pt x="0" y="192120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815780" y="3800777"/>
            <a:ext cx="1921202" cy="1921202"/>
          </a:xfrm>
          <a:custGeom>
            <a:avLst/>
            <a:gdLst/>
            <a:ahLst/>
            <a:cxnLst/>
            <a:rect l="l" t="t" r="r" b="b"/>
            <a:pathLst>
              <a:path w="1921202" h="1921202">
                <a:moveTo>
                  <a:pt x="0" y="0"/>
                </a:moveTo>
                <a:lnTo>
                  <a:pt x="1921202" y="0"/>
                </a:lnTo>
                <a:lnTo>
                  <a:pt x="1921202" y="1921202"/>
                </a:lnTo>
                <a:lnTo>
                  <a:pt x="0" y="192120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679909" y="6324991"/>
            <a:ext cx="1921202" cy="1921202"/>
          </a:xfrm>
          <a:custGeom>
            <a:avLst/>
            <a:gdLst/>
            <a:ahLst/>
            <a:cxnLst/>
            <a:rect l="l" t="t" r="r" b="b"/>
            <a:pathLst>
              <a:path w="1921202" h="1921202">
                <a:moveTo>
                  <a:pt x="0" y="0"/>
                </a:moveTo>
                <a:lnTo>
                  <a:pt x="1921202" y="0"/>
                </a:lnTo>
                <a:lnTo>
                  <a:pt x="1921202" y="1921202"/>
                </a:lnTo>
                <a:lnTo>
                  <a:pt x="0" y="192120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204123" y="6324991"/>
            <a:ext cx="1921202" cy="1921202"/>
          </a:xfrm>
          <a:custGeom>
            <a:avLst/>
            <a:gdLst/>
            <a:ahLst/>
            <a:cxnLst/>
            <a:rect l="l" t="t" r="r" b="b"/>
            <a:pathLst>
              <a:path w="1921202" h="1921202">
                <a:moveTo>
                  <a:pt x="0" y="0"/>
                </a:moveTo>
                <a:lnTo>
                  <a:pt x="1921202" y="0"/>
                </a:lnTo>
                <a:lnTo>
                  <a:pt x="1921202" y="1921202"/>
                </a:lnTo>
                <a:lnTo>
                  <a:pt x="0" y="192120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381000" y="1943100"/>
            <a:ext cx="1261545" cy="1261545"/>
          </a:xfrm>
          <a:custGeom>
            <a:avLst/>
            <a:gdLst/>
            <a:ahLst/>
            <a:cxnLst/>
            <a:rect l="l" t="t" r="r" b="b"/>
            <a:pathLst>
              <a:path w="1261545" h="1261545">
                <a:moveTo>
                  <a:pt x="0" y="0"/>
                </a:moveTo>
                <a:lnTo>
                  <a:pt x="1261546" y="0"/>
                </a:lnTo>
                <a:lnTo>
                  <a:pt x="1261546" y="1261545"/>
                </a:lnTo>
                <a:lnTo>
                  <a:pt x="0" y="126154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533400" y="2019300"/>
            <a:ext cx="1071265" cy="1071265"/>
          </a:xfrm>
          <a:custGeom>
            <a:avLst/>
            <a:gdLst/>
            <a:ahLst/>
            <a:cxnLst/>
            <a:rect l="l" t="t" r="r" b="b"/>
            <a:pathLst>
              <a:path w="1071265" h="1071265">
                <a:moveTo>
                  <a:pt x="0" y="0"/>
                </a:moveTo>
                <a:lnTo>
                  <a:pt x="1071265" y="0"/>
                </a:lnTo>
                <a:lnTo>
                  <a:pt x="1071265" y="1071265"/>
                </a:lnTo>
                <a:lnTo>
                  <a:pt x="0" y="1071265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533400" y="2095500"/>
            <a:ext cx="960173" cy="960173"/>
          </a:xfrm>
          <a:custGeom>
            <a:avLst/>
            <a:gdLst/>
            <a:ahLst/>
            <a:cxnLst/>
            <a:rect l="l" t="t" r="r" b="b"/>
            <a:pathLst>
              <a:path w="960173" h="960173">
                <a:moveTo>
                  <a:pt x="0" y="0"/>
                </a:moveTo>
                <a:lnTo>
                  <a:pt x="960174" y="0"/>
                </a:lnTo>
                <a:lnTo>
                  <a:pt x="960174" y="960173"/>
                </a:lnTo>
                <a:lnTo>
                  <a:pt x="0" y="960173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188023" y="2512011"/>
            <a:ext cx="1304315" cy="1304315"/>
          </a:xfrm>
          <a:custGeom>
            <a:avLst/>
            <a:gdLst/>
            <a:ahLst/>
            <a:cxnLst/>
            <a:rect l="l" t="t" r="r" b="b"/>
            <a:pathLst>
              <a:path w="1304315" h="1304315">
                <a:moveTo>
                  <a:pt x="0" y="0"/>
                </a:moveTo>
                <a:lnTo>
                  <a:pt x="1304315" y="0"/>
                </a:lnTo>
                <a:lnTo>
                  <a:pt x="1304315" y="1304315"/>
                </a:lnTo>
                <a:lnTo>
                  <a:pt x="0" y="1304315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1229239" y="4052047"/>
            <a:ext cx="1094283" cy="1300782"/>
          </a:xfrm>
          <a:custGeom>
            <a:avLst/>
            <a:gdLst/>
            <a:ahLst/>
            <a:cxnLst/>
            <a:rect l="l" t="t" r="r" b="b"/>
            <a:pathLst>
              <a:path w="1094283" h="1300782">
                <a:moveTo>
                  <a:pt x="0" y="0"/>
                </a:moveTo>
                <a:lnTo>
                  <a:pt x="1094283" y="0"/>
                </a:lnTo>
                <a:lnTo>
                  <a:pt x="1094283" y="1300782"/>
                </a:lnTo>
                <a:lnTo>
                  <a:pt x="0" y="1300782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print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5468689" y="4136343"/>
            <a:ext cx="1250071" cy="1250071"/>
          </a:xfrm>
          <a:custGeom>
            <a:avLst/>
            <a:gdLst/>
            <a:ahLst/>
            <a:cxnLst/>
            <a:rect l="l" t="t" r="r" b="b"/>
            <a:pathLst>
              <a:path w="1250071" h="1250071">
                <a:moveTo>
                  <a:pt x="0" y="0"/>
                </a:moveTo>
                <a:lnTo>
                  <a:pt x="1250071" y="0"/>
                </a:lnTo>
                <a:lnTo>
                  <a:pt x="1250071" y="1250071"/>
                </a:lnTo>
                <a:lnTo>
                  <a:pt x="0" y="1250071"/>
                </a:lnTo>
                <a:lnTo>
                  <a:pt x="0" y="0"/>
                </a:lnTo>
                <a:close/>
              </a:path>
            </a:pathLst>
          </a:custGeom>
          <a:blipFill>
            <a:blip r:embed="rId21" cstate="print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1990924" y="6636007"/>
            <a:ext cx="1299172" cy="1299172"/>
          </a:xfrm>
          <a:custGeom>
            <a:avLst/>
            <a:gdLst/>
            <a:ahLst/>
            <a:cxnLst/>
            <a:rect l="l" t="t" r="r" b="b"/>
            <a:pathLst>
              <a:path w="1299172" h="1299172">
                <a:moveTo>
                  <a:pt x="0" y="0"/>
                </a:moveTo>
                <a:lnTo>
                  <a:pt x="1299172" y="0"/>
                </a:lnTo>
                <a:lnTo>
                  <a:pt x="1299172" y="1299171"/>
                </a:lnTo>
                <a:lnTo>
                  <a:pt x="0" y="1299171"/>
                </a:lnTo>
                <a:lnTo>
                  <a:pt x="0" y="0"/>
                </a:lnTo>
                <a:close/>
              </a:path>
            </a:pathLst>
          </a:custGeom>
          <a:blipFill>
            <a:blip r:embed="rId23" cstate="print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4487679" y="6688693"/>
            <a:ext cx="1354089" cy="1056190"/>
          </a:xfrm>
          <a:custGeom>
            <a:avLst/>
            <a:gdLst/>
            <a:ahLst/>
            <a:cxnLst/>
            <a:rect l="l" t="t" r="r" b="b"/>
            <a:pathLst>
              <a:path w="1354089" h="1056190">
                <a:moveTo>
                  <a:pt x="0" y="0"/>
                </a:moveTo>
                <a:lnTo>
                  <a:pt x="1354090" y="0"/>
                </a:lnTo>
                <a:lnTo>
                  <a:pt x="1354090" y="1056190"/>
                </a:lnTo>
                <a:lnTo>
                  <a:pt x="0" y="1056190"/>
                </a:lnTo>
                <a:lnTo>
                  <a:pt x="0" y="0"/>
                </a:lnTo>
                <a:close/>
              </a:path>
            </a:pathLst>
          </a:custGeom>
          <a:blipFill>
            <a:blip r:embed="rId25" cstate="print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2736982" y="4276949"/>
            <a:ext cx="2253340" cy="2253340"/>
          </a:xfrm>
          <a:custGeom>
            <a:avLst/>
            <a:gdLst/>
            <a:ahLst/>
            <a:cxnLst/>
            <a:rect l="l" t="t" r="r" b="b"/>
            <a:pathLst>
              <a:path w="2253340" h="2253340">
                <a:moveTo>
                  <a:pt x="0" y="0"/>
                </a:moveTo>
                <a:lnTo>
                  <a:pt x="2253339" y="0"/>
                </a:lnTo>
                <a:lnTo>
                  <a:pt x="2253339" y="2253340"/>
                </a:lnTo>
                <a:lnTo>
                  <a:pt x="0" y="225334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12906918" y="4446886"/>
            <a:ext cx="1913466" cy="1913466"/>
          </a:xfrm>
          <a:custGeom>
            <a:avLst/>
            <a:gdLst/>
            <a:ahLst/>
            <a:cxnLst/>
            <a:rect l="l" t="t" r="r" b="b"/>
            <a:pathLst>
              <a:path w="1913466" h="1913466">
                <a:moveTo>
                  <a:pt x="0" y="0"/>
                </a:moveTo>
                <a:lnTo>
                  <a:pt x="1913466" y="0"/>
                </a:lnTo>
                <a:lnTo>
                  <a:pt x="1913466" y="1913466"/>
                </a:lnTo>
                <a:lnTo>
                  <a:pt x="0" y="1913466"/>
                </a:lnTo>
                <a:lnTo>
                  <a:pt x="0" y="0"/>
                </a:lnTo>
                <a:close/>
              </a:path>
            </a:pathLst>
          </a:custGeom>
          <a:blipFill>
            <a:blip r:embed="rId27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3006133" y="4546100"/>
            <a:ext cx="1715037" cy="1715037"/>
          </a:xfrm>
          <a:custGeom>
            <a:avLst/>
            <a:gdLst/>
            <a:ahLst/>
            <a:cxnLst/>
            <a:rect l="l" t="t" r="r" b="b"/>
            <a:pathLst>
              <a:path w="1715037" h="1715037">
                <a:moveTo>
                  <a:pt x="0" y="0"/>
                </a:moveTo>
                <a:lnTo>
                  <a:pt x="1715037" y="0"/>
                </a:lnTo>
                <a:lnTo>
                  <a:pt x="1715037" y="1715037"/>
                </a:lnTo>
                <a:lnTo>
                  <a:pt x="0" y="1715037"/>
                </a:lnTo>
                <a:lnTo>
                  <a:pt x="0" y="0"/>
                </a:lnTo>
                <a:close/>
              </a:path>
            </a:pathLst>
          </a:custGeom>
          <a:blipFill>
            <a:blip r:embed="rId28" cstate="print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3364819" y="4813007"/>
            <a:ext cx="997664" cy="1039233"/>
          </a:xfrm>
          <a:custGeom>
            <a:avLst/>
            <a:gdLst/>
            <a:ahLst/>
            <a:cxnLst/>
            <a:rect l="l" t="t" r="r" b="b"/>
            <a:pathLst>
              <a:path w="997664" h="1039233">
                <a:moveTo>
                  <a:pt x="0" y="0"/>
                </a:moveTo>
                <a:lnTo>
                  <a:pt x="997664" y="0"/>
                </a:lnTo>
                <a:lnTo>
                  <a:pt x="997664" y="1039233"/>
                </a:lnTo>
                <a:lnTo>
                  <a:pt x="0" y="1039233"/>
                </a:lnTo>
                <a:lnTo>
                  <a:pt x="0" y="0"/>
                </a:lnTo>
                <a:close/>
              </a:path>
            </a:pathLst>
          </a:custGeom>
          <a:blipFill>
            <a:blip r:embed="rId29" cstate="print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4038600" y="318071"/>
            <a:ext cx="11400739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ru-RU" sz="3600" b="1" dirty="0"/>
              <a:t>Перспективы, планы, </a:t>
            </a:r>
            <a:r>
              <a:rPr lang="ru-RU" sz="3600" b="1" dirty="0" smtClean="0"/>
              <a:t>достижения</a:t>
            </a:r>
            <a:endParaRPr lang="ru-RU" sz="3600" b="1" dirty="0"/>
          </a:p>
        </p:txBody>
      </p:sp>
      <p:grpSp>
        <p:nvGrpSpPr>
          <p:cNvPr id="20" name="Group 48"/>
          <p:cNvGrpSpPr/>
          <p:nvPr/>
        </p:nvGrpSpPr>
        <p:grpSpPr>
          <a:xfrm>
            <a:off x="1905000" y="2019300"/>
            <a:ext cx="5257801" cy="2726830"/>
            <a:chOff x="823949" y="9525"/>
            <a:chExt cx="8422979" cy="3635773"/>
          </a:xfrm>
        </p:grpSpPr>
        <p:sp>
          <p:nvSpPr>
            <p:cNvPr id="49" name="TextBox 49"/>
            <p:cNvSpPr txBox="1"/>
            <p:nvPr/>
          </p:nvSpPr>
          <p:spPr>
            <a:xfrm>
              <a:off x="823949" y="9525"/>
              <a:ext cx="8422979" cy="5028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813"/>
                </a:lnSpc>
              </a:pPr>
              <a:r>
                <a:rPr lang="en-US" sz="2489" b="1" spc="-74" dirty="0">
                  <a:solidFill>
                    <a:srgbClr val="041A2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ru-RU" sz="3200" b="1" dirty="0"/>
                <a:t>Проект «Живая речь»</a:t>
              </a:r>
              <a:endParaRPr lang="en-US" sz="2800" b="1" spc="-74" dirty="0">
                <a:latin typeface="Open Sans 2 Bold"/>
                <a:ea typeface="Open Sans 2 Bold"/>
                <a:cs typeface="Open Sans 2 Bold"/>
                <a:sym typeface="Open Sans 2 Bold"/>
              </a:endParaRPr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823951" y="567533"/>
              <a:ext cx="8422976" cy="30777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ru-RU" sz="3000" i="1" dirty="0"/>
                <a:t>проведение курсов повышения квалификации, направленных на повышение грамотности </a:t>
              </a:r>
              <a:r>
                <a:rPr lang="ru-RU" sz="3000" i="1" dirty="0" smtClean="0"/>
                <a:t>речи (семинар </a:t>
              </a:r>
              <a:r>
                <a:rPr lang="ru-RU" sz="3000" i="1" dirty="0"/>
                <a:t>«Как написать статью на сайт», «Как написать научную статью</a:t>
              </a:r>
              <a:r>
                <a:rPr lang="ru-RU" sz="3000" i="1" dirty="0" smtClean="0"/>
                <a:t>»)</a:t>
              </a:r>
              <a:endParaRPr lang="ru-RU" sz="3000" i="1" dirty="0"/>
            </a:p>
          </p:txBody>
        </p:sp>
      </p:grpSp>
      <p:sp>
        <p:nvSpPr>
          <p:cNvPr id="52" name="TextBox 52"/>
          <p:cNvSpPr txBox="1"/>
          <p:nvPr/>
        </p:nvSpPr>
        <p:spPr>
          <a:xfrm>
            <a:off x="1524000" y="7353300"/>
            <a:ext cx="6943353" cy="377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813"/>
              </a:lnSpc>
            </a:pPr>
            <a:r>
              <a:rPr lang="en-US" sz="3200" b="1" spc="-74" dirty="0">
                <a:solidFill>
                  <a:srgbClr val="041A22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endParaRPr lang="ru-RU" sz="3200" b="1" dirty="0"/>
          </a:p>
        </p:txBody>
      </p:sp>
      <p:sp>
        <p:nvSpPr>
          <p:cNvPr id="57" name="Freeform 57"/>
          <p:cNvSpPr/>
          <p:nvPr/>
        </p:nvSpPr>
        <p:spPr>
          <a:xfrm rot="-10800000">
            <a:off x="0" y="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31" cstate="print">
              <a:extLst>
                <a:ext uri="{96DAC541-7B7A-43D3-8B79-37D633B846F1}">
                  <asvg:svgBlip xmlns="" xmlns:asvg="http://schemas.microsoft.com/office/drawing/2016/SVG/main" r:embed="rId32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58" name="Freeform 58"/>
          <p:cNvSpPr/>
          <p:nvPr/>
        </p:nvSpPr>
        <p:spPr>
          <a:xfrm>
            <a:off x="16380139" y="-475756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33" cstate="print">
              <a:extLst>
                <a:ext uri="{96DAC541-7B7A-43D3-8B79-37D633B846F1}">
                  <asvg:svgBlip xmlns=""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59" name="Freeform 59"/>
          <p:cNvSpPr/>
          <p:nvPr/>
        </p:nvSpPr>
        <p:spPr>
          <a:xfrm>
            <a:off x="15737817" y="216530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1"/>
                </a:lnTo>
                <a:lnTo>
                  <a:pt x="0" y="642321"/>
                </a:lnTo>
                <a:lnTo>
                  <a:pt x="0" y="0"/>
                </a:lnTo>
                <a:close/>
              </a:path>
            </a:pathLst>
          </a:custGeom>
          <a:blipFill>
            <a:blip r:embed="rId35" cstate="print">
              <a:extLst>
                <a:ext uri="{96DAC541-7B7A-43D3-8B79-37D633B846F1}">
                  <asvg:svgBlip xmlns=""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</p:sp>
      <p:sp>
        <p:nvSpPr>
          <p:cNvPr id="60" name="Freeform 60"/>
          <p:cNvSpPr/>
          <p:nvPr/>
        </p:nvSpPr>
        <p:spPr>
          <a:xfrm>
            <a:off x="17292687" y="-337153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37" cstate="print">
              <a:extLst>
                <a:ext uri="{96DAC541-7B7A-43D3-8B79-37D633B846F1}">
                  <asvg:svgBlip xmlns=""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</p:sp>
      <p:pic>
        <p:nvPicPr>
          <p:cNvPr id="51" name="Рисунок 50"/>
          <p:cNvPicPr/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" y="266700"/>
            <a:ext cx="1643743" cy="1527117"/>
          </a:xfrm>
          <a:prstGeom prst="rect">
            <a:avLst/>
          </a:prstGeom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7696200" y="1485900"/>
            <a:ext cx="990543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73000" y="1943100"/>
            <a:ext cx="2524214" cy="2524214"/>
          </a:xfrm>
          <a:custGeom>
            <a:avLst/>
            <a:gdLst/>
            <a:ahLst/>
            <a:cxnLst/>
            <a:rect l="l" t="t" r="r" b="b"/>
            <a:pathLst>
              <a:path w="2524214" h="2524214">
                <a:moveTo>
                  <a:pt x="0" y="0"/>
                </a:moveTo>
                <a:lnTo>
                  <a:pt x="2524214" y="0"/>
                </a:lnTo>
                <a:lnTo>
                  <a:pt x="2524214" y="2524214"/>
                </a:lnTo>
                <a:lnTo>
                  <a:pt x="0" y="252421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764436" y="3499271"/>
            <a:ext cx="2524214" cy="2524214"/>
          </a:xfrm>
          <a:custGeom>
            <a:avLst/>
            <a:gdLst/>
            <a:ahLst/>
            <a:cxnLst/>
            <a:rect l="l" t="t" r="r" b="b"/>
            <a:pathLst>
              <a:path w="2524214" h="2524214">
                <a:moveTo>
                  <a:pt x="0" y="0"/>
                </a:moveTo>
                <a:lnTo>
                  <a:pt x="2524214" y="0"/>
                </a:lnTo>
                <a:lnTo>
                  <a:pt x="2524214" y="2524214"/>
                </a:lnTo>
                <a:lnTo>
                  <a:pt x="0" y="252421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484924" y="4332712"/>
            <a:ext cx="2524214" cy="2524214"/>
          </a:xfrm>
          <a:custGeom>
            <a:avLst/>
            <a:gdLst/>
            <a:ahLst/>
            <a:cxnLst/>
            <a:rect l="l" t="t" r="r" b="b"/>
            <a:pathLst>
              <a:path w="2524214" h="2524214">
                <a:moveTo>
                  <a:pt x="0" y="0"/>
                </a:moveTo>
                <a:lnTo>
                  <a:pt x="2524214" y="0"/>
                </a:lnTo>
                <a:lnTo>
                  <a:pt x="2524214" y="2524214"/>
                </a:lnTo>
                <a:lnTo>
                  <a:pt x="0" y="252421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378403" y="6023485"/>
            <a:ext cx="2524214" cy="2524214"/>
          </a:xfrm>
          <a:custGeom>
            <a:avLst/>
            <a:gdLst/>
            <a:ahLst/>
            <a:cxnLst/>
            <a:rect l="l" t="t" r="r" b="b"/>
            <a:pathLst>
              <a:path w="2524214" h="2524214">
                <a:moveTo>
                  <a:pt x="0" y="0"/>
                </a:moveTo>
                <a:lnTo>
                  <a:pt x="2524214" y="0"/>
                </a:lnTo>
                <a:lnTo>
                  <a:pt x="2524214" y="2524214"/>
                </a:lnTo>
                <a:lnTo>
                  <a:pt x="0" y="252421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02617" y="6023485"/>
            <a:ext cx="2524214" cy="2524214"/>
          </a:xfrm>
          <a:custGeom>
            <a:avLst/>
            <a:gdLst/>
            <a:ahLst/>
            <a:cxnLst/>
            <a:rect l="l" t="t" r="r" b="b"/>
            <a:pathLst>
              <a:path w="2524214" h="2524214">
                <a:moveTo>
                  <a:pt x="0" y="0"/>
                </a:moveTo>
                <a:lnTo>
                  <a:pt x="2524214" y="0"/>
                </a:lnTo>
                <a:lnTo>
                  <a:pt x="2524214" y="2524214"/>
                </a:lnTo>
                <a:lnTo>
                  <a:pt x="0" y="252421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763365" y="2133465"/>
            <a:ext cx="2143484" cy="2143484"/>
          </a:xfrm>
          <a:custGeom>
            <a:avLst/>
            <a:gdLst/>
            <a:ahLst/>
            <a:cxnLst/>
            <a:rect l="l" t="t" r="r" b="b"/>
            <a:pathLst>
              <a:path w="2143484" h="2143484">
                <a:moveTo>
                  <a:pt x="0" y="0"/>
                </a:moveTo>
                <a:lnTo>
                  <a:pt x="2143484" y="0"/>
                </a:lnTo>
                <a:lnTo>
                  <a:pt x="2143484" y="2143484"/>
                </a:lnTo>
                <a:lnTo>
                  <a:pt x="0" y="214348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954801" y="3689636"/>
            <a:ext cx="2143484" cy="2143484"/>
          </a:xfrm>
          <a:custGeom>
            <a:avLst/>
            <a:gdLst/>
            <a:ahLst/>
            <a:cxnLst/>
            <a:rect l="l" t="t" r="r" b="b"/>
            <a:pathLst>
              <a:path w="2143484" h="2143484">
                <a:moveTo>
                  <a:pt x="0" y="0"/>
                </a:moveTo>
                <a:lnTo>
                  <a:pt x="2143484" y="0"/>
                </a:lnTo>
                <a:lnTo>
                  <a:pt x="2143484" y="2143484"/>
                </a:lnTo>
                <a:lnTo>
                  <a:pt x="0" y="214348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704638" y="3689636"/>
            <a:ext cx="2143484" cy="2143484"/>
          </a:xfrm>
          <a:custGeom>
            <a:avLst/>
            <a:gdLst/>
            <a:ahLst/>
            <a:cxnLst/>
            <a:rect l="l" t="t" r="r" b="b"/>
            <a:pathLst>
              <a:path w="2143484" h="2143484">
                <a:moveTo>
                  <a:pt x="0" y="0"/>
                </a:moveTo>
                <a:lnTo>
                  <a:pt x="2143485" y="0"/>
                </a:lnTo>
                <a:lnTo>
                  <a:pt x="2143485" y="2143484"/>
                </a:lnTo>
                <a:lnTo>
                  <a:pt x="0" y="2143484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568768" y="6213850"/>
            <a:ext cx="2143484" cy="2143484"/>
          </a:xfrm>
          <a:custGeom>
            <a:avLst/>
            <a:gdLst/>
            <a:ahLst/>
            <a:cxnLst/>
            <a:rect l="l" t="t" r="r" b="b"/>
            <a:pathLst>
              <a:path w="2143484" h="2143484">
                <a:moveTo>
                  <a:pt x="0" y="0"/>
                </a:moveTo>
                <a:lnTo>
                  <a:pt x="2143484" y="0"/>
                </a:lnTo>
                <a:lnTo>
                  <a:pt x="2143484" y="2143485"/>
                </a:lnTo>
                <a:lnTo>
                  <a:pt x="0" y="2143485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092982" y="6213850"/>
            <a:ext cx="2143484" cy="2143484"/>
          </a:xfrm>
          <a:custGeom>
            <a:avLst/>
            <a:gdLst/>
            <a:ahLst/>
            <a:cxnLst/>
            <a:rect l="l" t="t" r="r" b="b"/>
            <a:pathLst>
              <a:path w="2143484" h="2143484">
                <a:moveTo>
                  <a:pt x="0" y="0"/>
                </a:moveTo>
                <a:lnTo>
                  <a:pt x="2143484" y="0"/>
                </a:lnTo>
                <a:lnTo>
                  <a:pt x="2143484" y="2143485"/>
                </a:lnTo>
                <a:lnTo>
                  <a:pt x="0" y="2143485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874506" y="2244606"/>
            <a:ext cx="1921202" cy="1921202"/>
          </a:xfrm>
          <a:custGeom>
            <a:avLst/>
            <a:gdLst/>
            <a:ahLst/>
            <a:cxnLst/>
            <a:rect l="l" t="t" r="r" b="b"/>
            <a:pathLst>
              <a:path w="1921202" h="1921202">
                <a:moveTo>
                  <a:pt x="0" y="0"/>
                </a:moveTo>
                <a:lnTo>
                  <a:pt x="1921202" y="0"/>
                </a:lnTo>
                <a:lnTo>
                  <a:pt x="1921202" y="1921202"/>
                </a:lnTo>
                <a:lnTo>
                  <a:pt x="0" y="192120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065942" y="3800777"/>
            <a:ext cx="1921202" cy="1921202"/>
          </a:xfrm>
          <a:custGeom>
            <a:avLst/>
            <a:gdLst/>
            <a:ahLst/>
            <a:cxnLst/>
            <a:rect l="l" t="t" r="r" b="b"/>
            <a:pathLst>
              <a:path w="1921202" h="1921202">
                <a:moveTo>
                  <a:pt x="0" y="0"/>
                </a:moveTo>
                <a:lnTo>
                  <a:pt x="1921202" y="0"/>
                </a:lnTo>
                <a:lnTo>
                  <a:pt x="1921202" y="1921202"/>
                </a:lnTo>
                <a:lnTo>
                  <a:pt x="0" y="192120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815780" y="3800777"/>
            <a:ext cx="1921202" cy="1921202"/>
          </a:xfrm>
          <a:custGeom>
            <a:avLst/>
            <a:gdLst/>
            <a:ahLst/>
            <a:cxnLst/>
            <a:rect l="l" t="t" r="r" b="b"/>
            <a:pathLst>
              <a:path w="1921202" h="1921202">
                <a:moveTo>
                  <a:pt x="0" y="0"/>
                </a:moveTo>
                <a:lnTo>
                  <a:pt x="1921202" y="0"/>
                </a:lnTo>
                <a:lnTo>
                  <a:pt x="1921202" y="1921202"/>
                </a:lnTo>
                <a:lnTo>
                  <a:pt x="0" y="192120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679909" y="6324991"/>
            <a:ext cx="1921202" cy="1921202"/>
          </a:xfrm>
          <a:custGeom>
            <a:avLst/>
            <a:gdLst/>
            <a:ahLst/>
            <a:cxnLst/>
            <a:rect l="l" t="t" r="r" b="b"/>
            <a:pathLst>
              <a:path w="1921202" h="1921202">
                <a:moveTo>
                  <a:pt x="0" y="0"/>
                </a:moveTo>
                <a:lnTo>
                  <a:pt x="1921202" y="0"/>
                </a:lnTo>
                <a:lnTo>
                  <a:pt x="1921202" y="1921202"/>
                </a:lnTo>
                <a:lnTo>
                  <a:pt x="0" y="192120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204123" y="6324991"/>
            <a:ext cx="1921202" cy="1921202"/>
          </a:xfrm>
          <a:custGeom>
            <a:avLst/>
            <a:gdLst/>
            <a:ahLst/>
            <a:cxnLst/>
            <a:rect l="l" t="t" r="r" b="b"/>
            <a:pathLst>
              <a:path w="1921202" h="1921202">
                <a:moveTo>
                  <a:pt x="0" y="0"/>
                </a:moveTo>
                <a:lnTo>
                  <a:pt x="1921202" y="0"/>
                </a:lnTo>
                <a:lnTo>
                  <a:pt x="1921202" y="1921202"/>
                </a:lnTo>
                <a:lnTo>
                  <a:pt x="0" y="192120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457200" y="2095500"/>
            <a:ext cx="1261545" cy="1261545"/>
          </a:xfrm>
          <a:custGeom>
            <a:avLst/>
            <a:gdLst/>
            <a:ahLst/>
            <a:cxnLst/>
            <a:rect l="l" t="t" r="r" b="b"/>
            <a:pathLst>
              <a:path w="1261545" h="1261545">
                <a:moveTo>
                  <a:pt x="0" y="0"/>
                </a:moveTo>
                <a:lnTo>
                  <a:pt x="1261546" y="0"/>
                </a:lnTo>
                <a:lnTo>
                  <a:pt x="1261546" y="1261545"/>
                </a:lnTo>
                <a:lnTo>
                  <a:pt x="0" y="126154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609600" y="2171700"/>
            <a:ext cx="1071265" cy="1071265"/>
          </a:xfrm>
          <a:custGeom>
            <a:avLst/>
            <a:gdLst/>
            <a:ahLst/>
            <a:cxnLst/>
            <a:rect l="l" t="t" r="r" b="b"/>
            <a:pathLst>
              <a:path w="1071265" h="1071265">
                <a:moveTo>
                  <a:pt x="0" y="0"/>
                </a:moveTo>
                <a:lnTo>
                  <a:pt x="1071265" y="0"/>
                </a:lnTo>
                <a:lnTo>
                  <a:pt x="1071265" y="1071265"/>
                </a:lnTo>
                <a:lnTo>
                  <a:pt x="0" y="1071265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685800" y="2247900"/>
            <a:ext cx="960173" cy="960173"/>
          </a:xfrm>
          <a:custGeom>
            <a:avLst/>
            <a:gdLst/>
            <a:ahLst/>
            <a:cxnLst/>
            <a:rect l="l" t="t" r="r" b="b"/>
            <a:pathLst>
              <a:path w="960173" h="960173">
                <a:moveTo>
                  <a:pt x="0" y="0"/>
                </a:moveTo>
                <a:lnTo>
                  <a:pt x="960174" y="0"/>
                </a:lnTo>
                <a:lnTo>
                  <a:pt x="960174" y="960173"/>
                </a:lnTo>
                <a:lnTo>
                  <a:pt x="0" y="960173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188023" y="2512011"/>
            <a:ext cx="1304315" cy="1304315"/>
          </a:xfrm>
          <a:custGeom>
            <a:avLst/>
            <a:gdLst/>
            <a:ahLst/>
            <a:cxnLst/>
            <a:rect l="l" t="t" r="r" b="b"/>
            <a:pathLst>
              <a:path w="1304315" h="1304315">
                <a:moveTo>
                  <a:pt x="0" y="0"/>
                </a:moveTo>
                <a:lnTo>
                  <a:pt x="1304315" y="0"/>
                </a:lnTo>
                <a:lnTo>
                  <a:pt x="1304315" y="1304315"/>
                </a:lnTo>
                <a:lnTo>
                  <a:pt x="0" y="1304315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1229239" y="4052047"/>
            <a:ext cx="1094283" cy="1300782"/>
          </a:xfrm>
          <a:custGeom>
            <a:avLst/>
            <a:gdLst/>
            <a:ahLst/>
            <a:cxnLst/>
            <a:rect l="l" t="t" r="r" b="b"/>
            <a:pathLst>
              <a:path w="1094283" h="1300782">
                <a:moveTo>
                  <a:pt x="0" y="0"/>
                </a:moveTo>
                <a:lnTo>
                  <a:pt x="1094283" y="0"/>
                </a:lnTo>
                <a:lnTo>
                  <a:pt x="1094283" y="1300782"/>
                </a:lnTo>
                <a:lnTo>
                  <a:pt x="0" y="1300782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print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5468689" y="4136343"/>
            <a:ext cx="1250071" cy="1250071"/>
          </a:xfrm>
          <a:custGeom>
            <a:avLst/>
            <a:gdLst/>
            <a:ahLst/>
            <a:cxnLst/>
            <a:rect l="l" t="t" r="r" b="b"/>
            <a:pathLst>
              <a:path w="1250071" h="1250071">
                <a:moveTo>
                  <a:pt x="0" y="0"/>
                </a:moveTo>
                <a:lnTo>
                  <a:pt x="1250071" y="0"/>
                </a:lnTo>
                <a:lnTo>
                  <a:pt x="1250071" y="1250071"/>
                </a:lnTo>
                <a:lnTo>
                  <a:pt x="0" y="1250071"/>
                </a:lnTo>
                <a:lnTo>
                  <a:pt x="0" y="0"/>
                </a:lnTo>
                <a:close/>
              </a:path>
            </a:pathLst>
          </a:custGeom>
          <a:blipFill>
            <a:blip r:embed="rId21" cstate="print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1990924" y="6636007"/>
            <a:ext cx="1299172" cy="1299172"/>
          </a:xfrm>
          <a:custGeom>
            <a:avLst/>
            <a:gdLst/>
            <a:ahLst/>
            <a:cxnLst/>
            <a:rect l="l" t="t" r="r" b="b"/>
            <a:pathLst>
              <a:path w="1299172" h="1299172">
                <a:moveTo>
                  <a:pt x="0" y="0"/>
                </a:moveTo>
                <a:lnTo>
                  <a:pt x="1299172" y="0"/>
                </a:lnTo>
                <a:lnTo>
                  <a:pt x="1299172" y="1299171"/>
                </a:lnTo>
                <a:lnTo>
                  <a:pt x="0" y="1299171"/>
                </a:lnTo>
                <a:lnTo>
                  <a:pt x="0" y="0"/>
                </a:lnTo>
                <a:close/>
              </a:path>
            </a:pathLst>
          </a:custGeom>
          <a:blipFill>
            <a:blip r:embed="rId23" cstate="print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4487679" y="6688693"/>
            <a:ext cx="1354089" cy="1056190"/>
          </a:xfrm>
          <a:custGeom>
            <a:avLst/>
            <a:gdLst/>
            <a:ahLst/>
            <a:cxnLst/>
            <a:rect l="l" t="t" r="r" b="b"/>
            <a:pathLst>
              <a:path w="1354089" h="1056190">
                <a:moveTo>
                  <a:pt x="0" y="0"/>
                </a:moveTo>
                <a:lnTo>
                  <a:pt x="1354090" y="0"/>
                </a:lnTo>
                <a:lnTo>
                  <a:pt x="1354090" y="1056190"/>
                </a:lnTo>
                <a:lnTo>
                  <a:pt x="0" y="1056190"/>
                </a:lnTo>
                <a:lnTo>
                  <a:pt x="0" y="0"/>
                </a:lnTo>
                <a:close/>
              </a:path>
            </a:pathLst>
          </a:custGeom>
          <a:blipFill>
            <a:blip r:embed="rId25" cstate="print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2736982" y="4276949"/>
            <a:ext cx="2253340" cy="2253340"/>
          </a:xfrm>
          <a:custGeom>
            <a:avLst/>
            <a:gdLst/>
            <a:ahLst/>
            <a:cxnLst/>
            <a:rect l="l" t="t" r="r" b="b"/>
            <a:pathLst>
              <a:path w="2253340" h="2253340">
                <a:moveTo>
                  <a:pt x="0" y="0"/>
                </a:moveTo>
                <a:lnTo>
                  <a:pt x="2253339" y="0"/>
                </a:lnTo>
                <a:lnTo>
                  <a:pt x="2253339" y="2253340"/>
                </a:lnTo>
                <a:lnTo>
                  <a:pt x="0" y="225334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12906918" y="4446886"/>
            <a:ext cx="1913466" cy="1913466"/>
          </a:xfrm>
          <a:custGeom>
            <a:avLst/>
            <a:gdLst/>
            <a:ahLst/>
            <a:cxnLst/>
            <a:rect l="l" t="t" r="r" b="b"/>
            <a:pathLst>
              <a:path w="1913466" h="1913466">
                <a:moveTo>
                  <a:pt x="0" y="0"/>
                </a:moveTo>
                <a:lnTo>
                  <a:pt x="1913466" y="0"/>
                </a:lnTo>
                <a:lnTo>
                  <a:pt x="1913466" y="1913466"/>
                </a:lnTo>
                <a:lnTo>
                  <a:pt x="0" y="1913466"/>
                </a:lnTo>
                <a:lnTo>
                  <a:pt x="0" y="0"/>
                </a:lnTo>
                <a:close/>
              </a:path>
            </a:pathLst>
          </a:custGeom>
          <a:blipFill>
            <a:blip r:embed="rId27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3006133" y="4546100"/>
            <a:ext cx="1715037" cy="1715037"/>
          </a:xfrm>
          <a:custGeom>
            <a:avLst/>
            <a:gdLst/>
            <a:ahLst/>
            <a:cxnLst/>
            <a:rect l="l" t="t" r="r" b="b"/>
            <a:pathLst>
              <a:path w="1715037" h="1715037">
                <a:moveTo>
                  <a:pt x="0" y="0"/>
                </a:moveTo>
                <a:lnTo>
                  <a:pt x="1715037" y="0"/>
                </a:lnTo>
                <a:lnTo>
                  <a:pt x="1715037" y="1715037"/>
                </a:lnTo>
                <a:lnTo>
                  <a:pt x="0" y="1715037"/>
                </a:lnTo>
                <a:lnTo>
                  <a:pt x="0" y="0"/>
                </a:lnTo>
                <a:close/>
              </a:path>
            </a:pathLst>
          </a:custGeom>
          <a:blipFill>
            <a:blip r:embed="rId28" cstate="print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3364819" y="4813007"/>
            <a:ext cx="997664" cy="1039233"/>
          </a:xfrm>
          <a:custGeom>
            <a:avLst/>
            <a:gdLst/>
            <a:ahLst/>
            <a:cxnLst/>
            <a:rect l="l" t="t" r="r" b="b"/>
            <a:pathLst>
              <a:path w="997664" h="1039233">
                <a:moveTo>
                  <a:pt x="0" y="0"/>
                </a:moveTo>
                <a:lnTo>
                  <a:pt x="997664" y="0"/>
                </a:lnTo>
                <a:lnTo>
                  <a:pt x="997664" y="1039233"/>
                </a:lnTo>
                <a:lnTo>
                  <a:pt x="0" y="1039233"/>
                </a:lnTo>
                <a:lnTo>
                  <a:pt x="0" y="0"/>
                </a:lnTo>
                <a:close/>
              </a:path>
            </a:pathLst>
          </a:custGeom>
          <a:blipFill>
            <a:blip r:embed="rId29" cstate="print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4038600" y="318071"/>
            <a:ext cx="11400739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ru-RU" sz="3600" b="1" dirty="0"/>
              <a:t>Перспективы, планы, </a:t>
            </a:r>
            <a:r>
              <a:rPr lang="ru-RU" sz="3600" b="1" dirty="0" smtClean="0"/>
              <a:t>достижения</a:t>
            </a:r>
            <a:endParaRPr lang="ru-RU" sz="3600" b="1" dirty="0"/>
          </a:p>
        </p:txBody>
      </p:sp>
      <p:sp>
        <p:nvSpPr>
          <p:cNvPr id="52" name="TextBox 52"/>
          <p:cNvSpPr txBox="1"/>
          <p:nvPr/>
        </p:nvSpPr>
        <p:spPr>
          <a:xfrm>
            <a:off x="1981201" y="2247900"/>
            <a:ext cx="5333999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13"/>
              </a:lnSpc>
            </a:pPr>
            <a:r>
              <a:rPr lang="en-US" sz="3200" b="1" spc="-74" dirty="0">
                <a:solidFill>
                  <a:srgbClr val="041A22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ru-RU" sz="3200" b="1" dirty="0">
                <a:sym typeface="Open Sans 2 Bold"/>
              </a:rPr>
              <a:t>Проект </a:t>
            </a:r>
            <a:r>
              <a:rPr lang="ru-RU" sz="3200" b="1" dirty="0" smtClean="0"/>
              <a:t>«Чат-бот </a:t>
            </a:r>
            <a:r>
              <a:rPr lang="ru-RU" altLang="ru-RU" sz="3200" b="1" dirty="0"/>
              <a:t>как </a:t>
            </a:r>
            <a:r>
              <a:rPr lang="ru-RU" altLang="ru-RU" sz="3200" b="1" dirty="0" smtClean="0"/>
              <a:t>цифровой </a:t>
            </a:r>
            <a:r>
              <a:rPr lang="ru-RU" altLang="ru-RU" sz="3200" b="1" dirty="0"/>
              <a:t>образовательный инструмент в системе наставничества</a:t>
            </a:r>
            <a:r>
              <a:rPr lang="ru-RU" sz="3200" b="1" dirty="0" smtClean="0"/>
              <a:t>»</a:t>
            </a:r>
            <a:endParaRPr lang="ru-RU" sz="3200" b="1" dirty="0"/>
          </a:p>
        </p:txBody>
      </p:sp>
      <p:sp>
        <p:nvSpPr>
          <p:cNvPr id="57" name="Freeform 57"/>
          <p:cNvSpPr/>
          <p:nvPr/>
        </p:nvSpPr>
        <p:spPr>
          <a:xfrm rot="-10800000">
            <a:off x="0" y="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31" cstate="print">
              <a:extLst>
                <a:ext uri="{96DAC541-7B7A-43D3-8B79-37D633B846F1}">
                  <asvg:svgBlip xmlns="" xmlns:asvg="http://schemas.microsoft.com/office/drawing/2016/SVG/main" r:embed="rId32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58" name="Freeform 58"/>
          <p:cNvSpPr/>
          <p:nvPr/>
        </p:nvSpPr>
        <p:spPr>
          <a:xfrm>
            <a:off x="16380139" y="-475756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33" cstate="print">
              <a:extLst>
                <a:ext uri="{96DAC541-7B7A-43D3-8B79-37D633B846F1}">
                  <asvg:svgBlip xmlns=""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59" name="Freeform 59"/>
          <p:cNvSpPr/>
          <p:nvPr/>
        </p:nvSpPr>
        <p:spPr>
          <a:xfrm>
            <a:off x="15737817" y="216530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1"/>
                </a:lnTo>
                <a:lnTo>
                  <a:pt x="0" y="642321"/>
                </a:lnTo>
                <a:lnTo>
                  <a:pt x="0" y="0"/>
                </a:lnTo>
                <a:close/>
              </a:path>
            </a:pathLst>
          </a:custGeom>
          <a:blipFill>
            <a:blip r:embed="rId35" cstate="print">
              <a:extLst>
                <a:ext uri="{96DAC541-7B7A-43D3-8B79-37D633B846F1}">
                  <asvg:svgBlip xmlns=""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</p:sp>
      <p:sp>
        <p:nvSpPr>
          <p:cNvPr id="60" name="Freeform 60"/>
          <p:cNvSpPr/>
          <p:nvPr/>
        </p:nvSpPr>
        <p:spPr>
          <a:xfrm>
            <a:off x="17292687" y="-337153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37" cstate="print">
              <a:extLst>
                <a:ext uri="{96DAC541-7B7A-43D3-8B79-37D633B846F1}">
                  <asvg:svgBlip xmlns=""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</p:sp>
      <p:pic>
        <p:nvPicPr>
          <p:cNvPr id="51" name="Рисунок 50"/>
          <p:cNvPicPr/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" y="190500"/>
            <a:ext cx="1643743" cy="1527117"/>
          </a:xfrm>
          <a:prstGeom prst="rect">
            <a:avLst/>
          </a:prstGeom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8001000" y="1714500"/>
            <a:ext cx="97536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63830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  <a:latin typeface="+mn-lt"/>
              </a:rPr>
              <a:t>Представление опыта работы</a:t>
            </a:r>
            <a:endParaRPr lang="ru-RU" sz="36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72600" y="1333500"/>
            <a:ext cx="6126362" cy="8659876"/>
          </a:xfrm>
          <a:prstGeom prst="rect">
            <a:avLst/>
          </a:prstGeom>
        </p:spPr>
      </p:pic>
      <p:sp>
        <p:nvSpPr>
          <p:cNvPr id="11" name="Freeform 21"/>
          <p:cNvSpPr/>
          <p:nvPr/>
        </p:nvSpPr>
        <p:spPr>
          <a:xfrm>
            <a:off x="-135113" y="-151392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22"/>
          <p:cNvSpPr/>
          <p:nvPr/>
        </p:nvSpPr>
        <p:spPr>
          <a:xfrm>
            <a:off x="-220407" y="857273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2"/>
                </a:lnTo>
                <a:lnTo>
                  <a:pt x="0" y="642322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23"/>
          <p:cNvSpPr/>
          <p:nvPr/>
        </p:nvSpPr>
        <p:spPr>
          <a:xfrm>
            <a:off x="777435" y="-553683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20"/>
          <p:cNvSpPr/>
          <p:nvPr/>
        </p:nvSpPr>
        <p:spPr>
          <a:xfrm rot="10800000" flipH="1" flipV="1">
            <a:off x="16360527" y="843049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1894816" y="1883724"/>
                </a:moveTo>
                <a:lnTo>
                  <a:pt x="0" y="1883724"/>
                </a:lnTo>
                <a:lnTo>
                  <a:pt x="0" y="0"/>
                </a:lnTo>
                <a:lnTo>
                  <a:pt x="1894816" y="0"/>
                </a:lnTo>
                <a:lnTo>
                  <a:pt x="1894816" y="1883724"/>
                </a:lnTo>
                <a:close/>
              </a:path>
            </a:pathLst>
          </a:custGeom>
          <a:blipFill>
            <a:blip r:embed="rId16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r="-99085" b="-100258"/>
            </a:stretch>
          </a:blipFill>
        </p:spPr>
      </p:sp>
      <p:pic>
        <p:nvPicPr>
          <p:cNvPr id="15" name="Рисунок 14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13652" y="-2403"/>
            <a:ext cx="1643743" cy="15271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2057400" y="1638300"/>
            <a:ext cx="5670941" cy="718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585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43747" y="2221165"/>
            <a:ext cx="4999754" cy="4999754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300">
                <a:alpha val="60000"/>
              </a:srgbClr>
            </a:solidFill>
          </p:spPr>
        </p:sp>
      </p:grpSp>
      <p:grpSp>
        <p:nvGrpSpPr>
          <p:cNvPr id="6" name="Group 9"/>
          <p:cNvGrpSpPr/>
          <p:nvPr/>
        </p:nvGrpSpPr>
        <p:grpSpPr>
          <a:xfrm>
            <a:off x="8203977" y="9549156"/>
            <a:ext cx="4999754" cy="4999754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D9">
                <a:alpha val="60000"/>
              </a:srgbClr>
            </a:solidFill>
          </p:spPr>
        </p:sp>
      </p:grpSp>
      <p:grpSp>
        <p:nvGrpSpPr>
          <p:cNvPr id="7" name="Group 23"/>
          <p:cNvGrpSpPr/>
          <p:nvPr/>
        </p:nvGrpSpPr>
        <p:grpSpPr>
          <a:xfrm>
            <a:off x="17259300" y="-410919"/>
            <a:ext cx="2302723" cy="2302723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D9">
                <a:alpha val="60000"/>
              </a:srgbClr>
            </a:solidFill>
          </p:spPr>
        </p:sp>
      </p:grpSp>
      <p:grpSp>
        <p:nvGrpSpPr>
          <p:cNvPr id="9" name="Group 25"/>
          <p:cNvGrpSpPr/>
          <p:nvPr/>
        </p:nvGrpSpPr>
        <p:grpSpPr>
          <a:xfrm>
            <a:off x="9697599" y="-635114"/>
            <a:ext cx="1006254" cy="1006254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300">
                <a:alpha val="60000"/>
              </a:srgbClr>
            </a:solidFill>
          </p:spPr>
        </p:sp>
      </p:grpSp>
      <p:grpSp>
        <p:nvGrpSpPr>
          <p:cNvPr id="11" name="Group 27"/>
          <p:cNvGrpSpPr/>
          <p:nvPr/>
        </p:nvGrpSpPr>
        <p:grpSpPr>
          <a:xfrm>
            <a:off x="17486398" y="8371771"/>
            <a:ext cx="2910041" cy="2910041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300">
                <a:alpha val="60000"/>
              </a:srgbClr>
            </a:solidFill>
          </p:spPr>
        </p:sp>
      </p:grpSp>
      <p:sp>
        <p:nvSpPr>
          <p:cNvPr id="29" name="Freeform 29"/>
          <p:cNvSpPr/>
          <p:nvPr/>
        </p:nvSpPr>
        <p:spPr>
          <a:xfrm>
            <a:off x="1456130" y="7471903"/>
            <a:ext cx="606657" cy="600039"/>
          </a:xfrm>
          <a:custGeom>
            <a:avLst/>
            <a:gdLst/>
            <a:ahLst/>
            <a:cxnLst/>
            <a:rect l="l" t="t" r="r" b="b"/>
            <a:pathLst>
              <a:path w="606657" h="600039">
                <a:moveTo>
                  <a:pt x="0" y="0"/>
                </a:moveTo>
                <a:lnTo>
                  <a:pt x="606657" y="0"/>
                </a:lnTo>
                <a:lnTo>
                  <a:pt x="606657" y="600039"/>
                </a:lnTo>
                <a:lnTo>
                  <a:pt x="0" y="60003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flipH="1">
            <a:off x="-653319" y="-1186711"/>
            <a:ext cx="2109449" cy="2109449"/>
          </a:xfrm>
          <a:custGeom>
            <a:avLst/>
            <a:gdLst/>
            <a:ahLst/>
            <a:cxnLst/>
            <a:rect l="l" t="t" r="r" b="b"/>
            <a:pathLst>
              <a:path w="2109449" h="2109449">
                <a:moveTo>
                  <a:pt x="2109449" y="0"/>
                </a:moveTo>
                <a:lnTo>
                  <a:pt x="0" y="0"/>
                </a:lnTo>
                <a:lnTo>
                  <a:pt x="0" y="2109449"/>
                </a:lnTo>
                <a:lnTo>
                  <a:pt x="2109449" y="2109449"/>
                </a:lnTo>
                <a:lnTo>
                  <a:pt x="2109449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32"/>
          <p:cNvGrpSpPr/>
          <p:nvPr/>
        </p:nvGrpSpPr>
        <p:grpSpPr>
          <a:xfrm>
            <a:off x="-556583" y="9030432"/>
            <a:ext cx="1585283" cy="1592720"/>
            <a:chOff x="0" y="0"/>
            <a:chExt cx="2113711" cy="2123627"/>
          </a:xfrm>
        </p:grpSpPr>
        <p:sp>
          <p:nvSpPr>
            <p:cNvPr id="33" name="Freeform 33"/>
            <p:cNvSpPr/>
            <p:nvPr/>
          </p:nvSpPr>
          <p:spPr>
            <a:xfrm rot="-10800000">
              <a:off x="1061814" y="0"/>
              <a:ext cx="1051898" cy="2123627"/>
            </a:xfrm>
            <a:custGeom>
              <a:avLst/>
              <a:gdLst/>
              <a:ahLst/>
              <a:cxnLst/>
              <a:rect l="l" t="t" r="r" b="b"/>
              <a:pathLst>
                <a:path w="1051898" h="2123627">
                  <a:moveTo>
                    <a:pt x="0" y="0"/>
                  </a:moveTo>
                  <a:lnTo>
                    <a:pt x="1051897" y="0"/>
                  </a:lnTo>
                  <a:lnTo>
                    <a:pt x="1051897" y="2123627"/>
                  </a:lnTo>
                  <a:lnTo>
                    <a:pt x="0" y="21236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print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 r="-101885"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 rot="5400000">
              <a:off x="-530907" y="530907"/>
              <a:ext cx="2123627" cy="1061814"/>
            </a:xfrm>
            <a:custGeom>
              <a:avLst/>
              <a:gdLst/>
              <a:ahLst/>
              <a:cxnLst/>
              <a:rect l="l" t="t" r="r" b="b"/>
              <a:pathLst>
                <a:path w="2123627" h="1061814">
                  <a:moveTo>
                    <a:pt x="0" y="0"/>
                  </a:moveTo>
                  <a:lnTo>
                    <a:pt x="2123627" y="0"/>
                  </a:lnTo>
                  <a:lnTo>
                    <a:pt x="2123627" y="1061813"/>
                  </a:lnTo>
                  <a:lnTo>
                    <a:pt x="0" y="10618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print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5" name="Freeform 35"/>
          <p:cNvSpPr/>
          <p:nvPr/>
        </p:nvSpPr>
        <p:spPr>
          <a:xfrm>
            <a:off x="16080864" y="2252568"/>
            <a:ext cx="3157311" cy="3157311"/>
          </a:xfrm>
          <a:custGeom>
            <a:avLst/>
            <a:gdLst/>
            <a:ahLst/>
            <a:cxnLst/>
            <a:rect l="l" t="t" r="r" b="b"/>
            <a:pathLst>
              <a:path w="3157311" h="3157311">
                <a:moveTo>
                  <a:pt x="0" y="0"/>
                </a:moveTo>
                <a:lnTo>
                  <a:pt x="3157310" y="0"/>
                </a:lnTo>
                <a:lnTo>
                  <a:pt x="3157310" y="3157311"/>
                </a:lnTo>
                <a:lnTo>
                  <a:pt x="0" y="3157311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36"/>
          <p:cNvGrpSpPr/>
          <p:nvPr/>
        </p:nvGrpSpPr>
        <p:grpSpPr>
          <a:xfrm>
            <a:off x="15350267" y="3100627"/>
            <a:ext cx="1461193" cy="1461193"/>
            <a:chOff x="0" y="0"/>
            <a:chExt cx="6350000" cy="63500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6CCC3">
                <a:alpha val="60000"/>
              </a:srgbClr>
            </a:solidFill>
          </p:spPr>
        </p:sp>
      </p:grpSp>
      <p:grpSp>
        <p:nvGrpSpPr>
          <p:cNvPr id="17" name="Group 11"/>
          <p:cNvGrpSpPr/>
          <p:nvPr/>
        </p:nvGrpSpPr>
        <p:grpSpPr>
          <a:xfrm>
            <a:off x="9753600" y="-190500"/>
            <a:ext cx="10419342" cy="14625395"/>
            <a:chOff x="641347" y="3457608"/>
            <a:chExt cx="12756657" cy="19500527"/>
          </a:xfrm>
        </p:grpSpPr>
        <p:sp>
          <p:nvSpPr>
            <p:cNvPr id="12" name="Freeform 12"/>
            <p:cNvSpPr/>
            <p:nvPr/>
          </p:nvSpPr>
          <p:spPr>
            <a:xfrm>
              <a:off x="3442831" y="3457608"/>
              <a:ext cx="9955173" cy="19500527"/>
            </a:xfrm>
            <a:custGeom>
              <a:avLst/>
              <a:gdLst/>
              <a:ahLst/>
              <a:cxnLst/>
              <a:rect l="l" t="t" r="r" b="b"/>
              <a:pathLst>
                <a:path w="9955173" h="19500527">
                  <a:moveTo>
                    <a:pt x="0" y="0"/>
                  </a:moveTo>
                  <a:lnTo>
                    <a:pt x="9955173" y="0"/>
                  </a:lnTo>
                  <a:lnTo>
                    <a:pt x="9955173" y="19500527"/>
                  </a:lnTo>
                  <a:lnTo>
                    <a:pt x="0" y="19500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print"/>
              <a:stretch>
                <a:fillRect/>
              </a:stretch>
            </a:blipFill>
          </p:spPr>
        </p:sp>
        <p:grpSp>
          <p:nvGrpSpPr>
            <p:cNvPr id="19" name="Group 13"/>
            <p:cNvGrpSpPr/>
            <p:nvPr/>
          </p:nvGrpSpPr>
          <p:grpSpPr>
            <a:xfrm>
              <a:off x="4712363" y="11469143"/>
              <a:ext cx="1222985" cy="1222985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56CCC3"/>
              </a:solidFill>
            </p:spPr>
          </p:sp>
        </p:grpSp>
        <p:grpSp>
          <p:nvGrpSpPr>
            <p:cNvPr id="21" name="Group 15"/>
            <p:cNvGrpSpPr/>
            <p:nvPr/>
          </p:nvGrpSpPr>
          <p:grpSpPr>
            <a:xfrm>
              <a:off x="4849140" y="5347939"/>
              <a:ext cx="1209802" cy="1209802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56CCC3"/>
              </a:solidFill>
            </p:spPr>
          </p:sp>
        </p:grpSp>
        <p:grpSp>
          <p:nvGrpSpPr>
            <p:cNvPr id="23" name="Group 17"/>
            <p:cNvGrpSpPr/>
            <p:nvPr/>
          </p:nvGrpSpPr>
          <p:grpSpPr>
            <a:xfrm>
              <a:off x="868280" y="8706781"/>
              <a:ext cx="1165104" cy="1165104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56CCC3"/>
              </a:solidFill>
            </p:spPr>
          </p:sp>
        </p:grpSp>
        <p:grpSp>
          <p:nvGrpSpPr>
            <p:cNvPr id="25" name="Group 19"/>
            <p:cNvGrpSpPr/>
            <p:nvPr/>
          </p:nvGrpSpPr>
          <p:grpSpPr>
            <a:xfrm>
              <a:off x="1700807" y="6019969"/>
              <a:ext cx="2527017" cy="2527017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F75D9"/>
              </a:solidFill>
            </p:spPr>
          </p:sp>
        </p:grpSp>
        <p:grpSp>
          <p:nvGrpSpPr>
            <p:cNvPr id="27" name="Group 21"/>
            <p:cNvGrpSpPr/>
            <p:nvPr/>
          </p:nvGrpSpPr>
          <p:grpSpPr>
            <a:xfrm>
              <a:off x="641347" y="5574896"/>
              <a:ext cx="1291258" cy="1291258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DC300"/>
              </a:solidFill>
            </p:spPr>
          </p:sp>
        </p:grpSp>
      </p:grpSp>
      <p:sp>
        <p:nvSpPr>
          <p:cNvPr id="8" name="TextBox 8"/>
          <p:cNvSpPr txBox="1"/>
          <p:nvPr/>
        </p:nvSpPr>
        <p:spPr>
          <a:xfrm>
            <a:off x="3505200" y="3467100"/>
            <a:ext cx="7467235" cy="203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600" b="1" dirty="0" err="1">
                <a:solidFill>
                  <a:srgbClr val="041A22"/>
                </a:solidFill>
                <a:ea typeface="Montserrat 1 Bold"/>
                <a:cs typeface="Montserrat 1 Bold"/>
                <a:sym typeface="Montserrat 1 Bold"/>
              </a:rPr>
              <a:t>Спасибо</a:t>
            </a:r>
            <a:r>
              <a:rPr lang="en-US" sz="6600" b="1" dirty="0">
                <a:solidFill>
                  <a:srgbClr val="041A22"/>
                </a:solidFill>
                <a:ea typeface="Montserrat 1 Bold"/>
                <a:cs typeface="Montserrat 1 Bold"/>
                <a:sym typeface="Montserrat 1 Bold"/>
              </a:rPr>
              <a:t> </a:t>
            </a:r>
          </a:p>
          <a:p>
            <a:pPr algn="ctr"/>
            <a:r>
              <a:rPr lang="en-US" sz="6600" b="1" dirty="0" err="1">
                <a:solidFill>
                  <a:srgbClr val="041A22"/>
                </a:solidFill>
                <a:ea typeface="Montserrat 1 Bold"/>
                <a:cs typeface="Montserrat 1 Bold"/>
                <a:sym typeface="Montserrat 1 Bold"/>
              </a:rPr>
              <a:t>за</a:t>
            </a:r>
            <a:r>
              <a:rPr lang="en-US" sz="6600" b="1" dirty="0">
                <a:solidFill>
                  <a:srgbClr val="041A22"/>
                </a:solidFill>
                <a:ea typeface="Montserrat 1 Bold"/>
                <a:cs typeface="Montserrat 1 Bold"/>
                <a:sym typeface="Montserrat 1 Bold"/>
              </a:rPr>
              <a:t> </a:t>
            </a:r>
            <a:r>
              <a:rPr lang="en-US" sz="6600" b="1" dirty="0" err="1">
                <a:solidFill>
                  <a:srgbClr val="041A22"/>
                </a:solidFill>
                <a:ea typeface="Montserrat 1 Bold"/>
                <a:cs typeface="Montserrat 1 Bold"/>
                <a:sym typeface="Montserrat 1 Bold"/>
              </a:rPr>
              <a:t>внимание</a:t>
            </a:r>
            <a:r>
              <a:rPr lang="en-US" sz="6600" b="1" dirty="0">
                <a:solidFill>
                  <a:srgbClr val="041A22"/>
                </a:solidFill>
                <a:ea typeface="Montserrat 1 Bold"/>
                <a:cs typeface="Montserrat 1 Bold"/>
                <a:sym typeface="Montserrat 1 Bold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8"/>
          <p:cNvSpPr txBox="1"/>
          <p:nvPr/>
        </p:nvSpPr>
        <p:spPr>
          <a:xfrm>
            <a:off x="5200743" y="5966489"/>
            <a:ext cx="3715643" cy="475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2"/>
              </a:lnSpc>
            </a:pPr>
            <a:r>
              <a:rPr lang="en-US" sz="2600" b="1" spc="-78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Тезис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547648" y="5956964"/>
            <a:ext cx="3365670" cy="48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</a:pPr>
            <a:r>
              <a:rPr lang="en-US" sz="2600" b="1" spc="-78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Тезис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545504" y="5956964"/>
            <a:ext cx="3713796" cy="487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2"/>
              </a:lnSpc>
            </a:pPr>
            <a:r>
              <a:rPr lang="en-US" sz="2600" b="1" spc="-78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Тезис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90600" y="571501"/>
            <a:ext cx="16611600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Всероссийский семинар-совещание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«Наставничество: традиции, опыт, сотрудничество»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17-18 июля 2025 года </a:t>
            </a:r>
          </a:p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Федеральный технопарк профессионального образования, г. Калуга</a:t>
            </a:r>
          </a:p>
          <a:p>
            <a:endParaRPr lang="ru-RU" sz="4800" dirty="0"/>
          </a:p>
        </p:txBody>
      </p:sp>
      <p:sp>
        <p:nvSpPr>
          <p:cNvPr id="32" name="TextBox 32"/>
          <p:cNvSpPr txBox="1"/>
          <p:nvPr/>
        </p:nvSpPr>
        <p:spPr>
          <a:xfrm>
            <a:off x="1056974" y="7300130"/>
            <a:ext cx="3948781" cy="1239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Описание Описание Описание Описание Описание Описание Описание Описание Описание Описание Описание Описание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200743" y="7300130"/>
            <a:ext cx="3948781" cy="1239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Описание Описание Описание Описание Описание Описание Описание Описание Описание Описание Описание Описание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3488280" y="7300130"/>
            <a:ext cx="3948781" cy="1239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Описание Описание Описание Описание Описание Описание Описание Описание Описание Описание Описание Описание </a:t>
            </a:r>
          </a:p>
        </p:txBody>
      </p:sp>
      <p:sp>
        <p:nvSpPr>
          <p:cNvPr id="36" name="Freeform 36"/>
          <p:cNvSpPr/>
          <p:nvPr/>
        </p:nvSpPr>
        <p:spPr>
          <a:xfrm>
            <a:off x="339904" y="-305907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-302418" y="386378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2"/>
                </a:lnTo>
                <a:lnTo>
                  <a:pt x="0" y="642322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print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-534940" y="1495617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7"/>
                </a:lnTo>
                <a:lnTo>
                  <a:pt x="0" y="1107367"/>
                </a:lnTo>
                <a:lnTo>
                  <a:pt x="0" y="0"/>
                </a:lnTo>
                <a:close/>
              </a:path>
            </a:pathLst>
          </a:custGeom>
          <a:blipFill>
            <a:blip r:embed="rId20" cstate="print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04800" y="2857500"/>
            <a:ext cx="9115425" cy="661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9677400" y="3619500"/>
            <a:ext cx="8153400" cy="458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Freeform 20"/>
          <p:cNvSpPr/>
          <p:nvPr/>
        </p:nvSpPr>
        <p:spPr>
          <a:xfrm rot="-10800000" flipH="1" flipV="1">
            <a:off x="16393184" y="8403276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1894816" y="1883724"/>
                </a:moveTo>
                <a:lnTo>
                  <a:pt x="0" y="1883724"/>
                </a:lnTo>
                <a:lnTo>
                  <a:pt x="0" y="0"/>
                </a:lnTo>
                <a:lnTo>
                  <a:pt x="1894816" y="0"/>
                </a:lnTo>
                <a:lnTo>
                  <a:pt x="1894816" y="1883724"/>
                </a:lnTo>
                <a:close/>
              </a:path>
            </a:pathLst>
          </a:custGeom>
          <a:blipFill>
            <a:blip r:embed="rId24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15" name="Freeform 38"/>
          <p:cNvSpPr/>
          <p:nvPr/>
        </p:nvSpPr>
        <p:spPr>
          <a:xfrm>
            <a:off x="-553683" y="1485900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7"/>
                </a:lnTo>
                <a:lnTo>
                  <a:pt x="0" y="1107367"/>
                </a:lnTo>
                <a:lnTo>
                  <a:pt x="0" y="0"/>
                </a:lnTo>
                <a:close/>
              </a:path>
            </a:pathLst>
          </a:custGeom>
          <a:blipFill>
            <a:blip r:embed="rId20" cstate="print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="" xmlns:p14="http://schemas.microsoft.com/office/powerpoint/2010/main" val="28582775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838072" y="9288925"/>
            <a:ext cx="1676145" cy="1676145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D9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6657530" y="3204660"/>
            <a:ext cx="900187" cy="538475"/>
          </a:xfrm>
          <a:custGeom>
            <a:avLst/>
            <a:gdLst/>
            <a:ahLst/>
            <a:cxnLst/>
            <a:rect l="l" t="t" r="r" b="b"/>
            <a:pathLst>
              <a:path w="900187" h="538475">
                <a:moveTo>
                  <a:pt x="0" y="0"/>
                </a:moveTo>
                <a:lnTo>
                  <a:pt x="900187" y="0"/>
                </a:lnTo>
                <a:lnTo>
                  <a:pt x="900187" y="538476"/>
                </a:lnTo>
                <a:lnTo>
                  <a:pt x="0" y="53847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902395" y="2915602"/>
            <a:ext cx="653969" cy="1120507"/>
          </a:xfrm>
          <a:custGeom>
            <a:avLst/>
            <a:gdLst/>
            <a:ahLst/>
            <a:cxnLst/>
            <a:rect l="l" t="t" r="r" b="b"/>
            <a:pathLst>
              <a:path w="653969" h="1120507">
                <a:moveTo>
                  <a:pt x="0" y="0"/>
                </a:moveTo>
                <a:lnTo>
                  <a:pt x="653969" y="0"/>
                </a:lnTo>
                <a:lnTo>
                  <a:pt x="653969" y="1120507"/>
                </a:lnTo>
                <a:lnTo>
                  <a:pt x="0" y="112050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657530" y="7093495"/>
            <a:ext cx="970434" cy="786934"/>
          </a:xfrm>
          <a:custGeom>
            <a:avLst/>
            <a:gdLst/>
            <a:ahLst/>
            <a:cxnLst/>
            <a:rect l="l" t="t" r="r" b="b"/>
            <a:pathLst>
              <a:path w="970434" h="786934">
                <a:moveTo>
                  <a:pt x="0" y="0"/>
                </a:moveTo>
                <a:lnTo>
                  <a:pt x="970434" y="0"/>
                </a:lnTo>
                <a:lnTo>
                  <a:pt x="970434" y="786934"/>
                </a:lnTo>
                <a:lnTo>
                  <a:pt x="0" y="78693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600200" y="495300"/>
            <a:ext cx="15754073" cy="569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8"/>
              </a:lnSpc>
            </a:pPr>
            <a:r>
              <a:rPr lang="ru-RU" sz="3600" b="1" dirty="0" smtClean="0">
                <a:solidFill>
                  <a:srgbClr val="041A22"/>
                </a:solidFill>
                <a:latin typeface="Times New Roman" pitchFamily="18" charset="0"/>
                <a:ea typeface="Montserrat 1 Bold"/>
                <a:cs typeface="Times New Roman" pitchFamily="18" charset="0"/>
                <a:sym typeface="Montserrat 1 Bold"/>
              </a:rPr>
              <a:t>Торжественное открытие семинара-совещания</a:t>
            </a:r>
            <a:endParaRPr lang="en-US" sz="3600" b="1" dirty="0">
              <a:solidFill>
                <a:srgbClr val="041A22"/>
              </a:solidFill>
              <a:latin typeface="Times New Roman" pitchFamily="18" charset="0"/>
              <a:ea typeface="Montserrat 1 Bold"/>
              <a:cs typeface="Times New Roman" pitchFamily="18" charset="0"/>
              <a:sym typeface="Montserrat 1 Bold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262245" y="9624693"/>
            <a:ext cx="1324615" cy="1324615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300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7259300" y="-647445"/>
            <a:ext cx="1676145" cy="1676145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</p:grpSp>
      <p:pic>
        <p:nvPicPr>
          <p:cNvPr id="16386" name="Picture 2" descr="https://downloader.disk.yandex.ru/preview/89dd4894504ab5f21feaa277bf02fd914226fc64fa9f3a4cebcb0c68a28409e0/68a428be/2IhUQy0QKEblz-coPUGhauBWUJp9irIioh1PGad5lgaa5p4bwq99W0ugoXkatgzbA0sqkBbakTeJNmyGZVhNWQ%3D%3D?uid=0&amp;filename=%D0%9D%D0%B0%D1%81%D1%82%D0%B0%D0%B2%D0%BD%D0%B8%D1%87%D0%B5%D1%81%D1%82%D0%B2%D0%BE_2024_053.JPG&amp;disposition=inline&amp;hash=&amp;limit=0&amp;content_type=image%2Fjpeg&amp;owner_uid=0&amp;tknv=v3&amp;size=1920x890"/>
          <p:cNvPicPr>
            <a:picLocks noChangeAspect="1" noChangeArrowheads="1"/>
          </p:cNvPicPr>
          <p:nvPr/>
        </p:nvPicPr>
        <p:blipFill>
          <a:blip r:embed="rId10" cstate="print"/>
          <a:srcRect b="28358"/>
          <a:stretch>
            <a:fillRect/>
          </a:stretch>
        </p:blipFill>
        <p:spPr bwMode="auto">
          <a:xfrm flipH="1">
            <a:off x="533400" y="1181100"/>
            <a:ext cx="9638630" cy="4601653"/>
          </a:xfrm>
          <a:prstGeom prst="rect">
            <a:avLst/>
          </a:prstGeom>
          <a:noFill/>
        </p:spPr>
      </p:pic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11" cstate="print"/>
          <a:srcRect t="2649" b="2649"/>
          <a:stretch>
            <a:fillRect/>
          </a:stretch>
        </p:blipFill>
        <p:spPr bwMode="auto">
          <a:xfrm>
            <a:off x="12115800" y="1181100"/>
            <a:ext cx="4495800" cy="3862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reeform 20"/>
          <p:cNvSpPr/>
          <p:nvPr/>
        </p:nvSpPr>
        <p:spPr>
          <a:xfrm rot="-10800000" flipH="1" flipV="1">
            <a:off x="16393184" y="8403276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1894816" y="1883724"/>
                </a:moveTo>
                <a:lnTo>
                  <a:pt x="0" y="1883724"/>
                </a:lnTo>
                <a:lnTo>
                  <a:pt x="0" y="0"/>
                </a:lnTo>
                <a:lnTo>
                  <a:pt x="1894816" y="0"/>
                </a:lnTo>
                <a:lnTo>
                  <a:pt x="1894816" y="1883724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18" name="TextBox 24"/>
          <p:cNvSpPr txBox="1"/>
          <p:nvPr/>
        </p:nvSpPr>
        <p:spPr>
          <a:xfrm>
            <a:off x="533400" y="6286500"/>
            <a:ext cx="9677400" cy="31752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В.Б.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Желонкин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«На государственном уровне утвержден День наставника, который будет отмечаться 2 марта. Правительство Российской Федерации утвердило Концепцию развития наставничества до 2030 года и план ее реализации. Это важный шаг: впервые определены единые подходы к развитию и поддержке наставничества на государственном уровне. Уверен, что все мы вместе сможем воплотить эти задачи в жизнь».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559"/>
              </a:lnSpc>
            </a:pPr>
            <a:endParaRPr lang="en-US" sz="2400" dirty="0">
              <a:solidFill>
                <a:srgbClr val="FFFFFF"/>
              </a:solidFill>
              <a:latin typeface="Times New Roman" pitchFamily="18" charset="0"/>
              <a:ea typeface="Open Sans 1"/>
              <a:cs typeface="Times New Roman" pitchFamily="18" charset="0"/>
              <a:sym typeface="Open Sans 1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744200" y="5295901"/>
            <a:ext cx="7162800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С.М. Кожевников: 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«Очень важно, чтобы тесная связка «колледж-работодатель» поддерживалась не только за счет совместно разработанных программ, использования современного оборудования, участия предприятий в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демоэкзаменах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, но и с применением гармонизирующей силы наставничества. В кластерах федерального проекта «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Профессионалитет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» уже существует опыт начала наставнического сопровождения еще на этапе прохождения практики на предприятии. Это существенно облегчает и ускоряет адаптацию на рабочем месте»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4114087" y="4325226"/>
            <a:ext cx="2995532" cy="2995532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7FFFE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2347842" y="3644718"/>
            <a:ext cx="2758270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7"/>
              </a:lnSpc>
            </a:pPr>
            <a:r>
              <a:rPr lang="en-US" sz="4199" b="1" dirty="0" smtClean="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35</a:t>
            </a:r>
            <a:endParaRPr lang="en-US" sz="4199" b="1" dirty="0">
              <a:solidFill>
                <a:srgbClr val="FFFFFF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371575" y="7492326"/>
            <a:ext cx="2758270" cy="603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7"/>
              </a:lnSpc>
            </a:pPr>
            <a:r>
              <a:rPr lang="en-US" sz="4199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20%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7221200" y="0"/>
            <a:ext cx="1211807" cy="1211807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300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-152400" y="-190500"/>
            <a:ext cx="1676145" cy="1676145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D9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2347842" y="2841902"/>
            <a:ext cx="2758270" cy="582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</a:pPr>
            <a:r>
              <a:rPr lang="en-US" sz="3999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Описание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371575" y="8257643"/>
            <a:ext cx="2758270" cy="582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</a:pPr>
            <a:r>
              <a:rPr lang="en-US" sz="3999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Описание</a:t>
            </a:r>
            <a:endParaRPr lang="en-US" sz="3999" dirty="0">
              <a:solidFill>
                <a:srgbClr val="FFFFFF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25" name="TextBox 31"/>
          <p:cNvSpPr txBox="1"/>
          <p:nvPr/>
        </p:nvSpPr>
        <p:spPr>
          <a:xfrm>
            <a:off x="990600" y="571501"/>
            <a:ext cx="16611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Панельная дискуссия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«Наставничество в современной России: традиции, опыт, сотрудничество»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4800" dirty="0"/>
          </a:p>
        </p:txBody>
      </p:sp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866900"/>
            <a:ext cx="9477497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44200" y="1866900"/>
            <a:ext cx="6016217" cy="3221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reeform 20"/>
          <p:cNvSpPr/>
          <p:nvPr/>
        </p:nvSpPr>
        <p:spPr>
          <a:xfrm rot="-10800000" flipH="1" flipV="1">
            <a:off x="16393184" y="8403276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1894816" y="1883724"/>
                </a:moveTo>
                <a:lnTo>
                  <a:pt x="0" y="1883724"/>
                </a:lnTo>
                <a:lnTo>
                  <a:pt x="0" y="0"/>
                </a:lnTo>
                <a:lnTo>
                  <a:pt x="1894816" y="0"/>
                </a:lnTo>
                <a:lnTo>
                  <a:pt x="1894816" y="1883724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r="-99085" b="-100258"/>
            </a:stretch>
          </a:blipFill>
        </p:spPr>
      </p:sp>
      <p:pic>
        <p:nvPicPr>
          <p:cNvPr id="14338" name="Picture 2" descr="https://downloader.disk.yandex.ru/preview/7a9f1105961d03ededa225a047e3f65b4a19e15858942eab211f0b7fe489fc3a/68a48af7/sYZViHfjdCI5XBvh68Wx4puMr5UTvT0asMvZCLv5sFMqqVmzdFTQam7lfbl4zUyxzWs_E7LrpjZufdXaRObblw%3D%3D?uid=0&amp;filename=%D0%9D%D0%B0%D1%81%D1%82%D0%B0%D0%B2%D0%BD%D0%B8%D1%87%D0%B5%D1%81%D1%82%D0%B2%D0%BE_2024_058.JPG&amp;disposition=inline&amp;hash=&amp;limit=0&amp;content_type=image%2Fjpeg&amp;owner_uid=0&amp;tknv=v3&amp;size=1920x94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363200" y="5295900"/>
            <a:ext cx="6781800" cy="4524732"/>
          </a:xfrm>
          <a:prstGeom prst="rect">
            <a:avLst/>
          </a:prstGeom>
          <a:noFill/>
        </p:spPr>
      </p:pic>
      <p:sp>
        <p:nvSpPr>
          <p:cNvPr id="17" name="TextBox 24"/>
          <p:cNvSpPr txBox="1"/>
          <p:nvPr/>
        </p:nvSpPr>
        <p:spPr>
          <a:xfrm>
            <a:off x="533400" y="7581900"/>
            <a:ext cx="9448800" cy="2084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70000"/>
              </a:lnSpc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Институт развития профессионального образования </a:t>
            </a:r>
          </a:p>
          <a:p>
            <a:pPr algn="just">
              <a:lnSpc>
                <a:spcPct val="70000"/>
              </a:lnSpc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Департамент государственной политики в сфере среднего профессионального образования и профессионального обучения </a:t>
            </a:r>
          </a:p>
          <a:p>
            <a:pPr algn="just">
              <a:lnSpc>
                <a:spcPct val="70000"/>
              </a:lnSpc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Совет по профессиональным квалификациям в сфере образования</a:t>
            </a:r>
          </a:p>
          <a:p>
            <a:pPr algn="just">
              <a:lnSpc>
                <a:spcPct val="70000"/>
              </a:lnSpc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Департамент по работе с участниками Движения первых </a:t>
            </a:r>
          </a:p>
          <a:p>
            <a:pPr algn="just">
              <a:lnSpc>
                <a:spcPct val="70000"/>
              </a:lnSpc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Координационный совет Всероссийского общественного движения наставников детей и молодежи «Наставники России» </a:t>
            </a:r>
          </a:p>
          <a:p>
            <a:pPr algn="just">
              <a:lnSpc>
                <a:spcPct val="70000"/>
              </a:lnSpc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АНО «Корпоративная академия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Росатома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 и др.</a:t>
            </a:r>
          </a:p>
        </p:txBody>
      </p:sp>
      <p:sp>
        <p:nvSpPr>
          <p:cNvPr id="23" name="Freeform 60"/>
          <p:cNvSpPr/>
          <p:nvPr/>
        </p:nvSpPr>
        <p:spPr>
          <a:xfrm>
            <a:off x="1676400" y="0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=""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32"/>
          <p:cNvSpPr/>
          <p:nvPr/>
        </p:nvSpPr>
        <p:spPr>
          <a:xfrm>
            <a:off x="13158673" y="3345452"/>
            <a:ext cx="1304315" cy="1304315"/>
          </a:xfrm>
          <a:custGeom>
            <a:avLst/>
            <a:gdLst/>
            <a:ahLst/>
            <a:cxnLst/>
            <a:rect l="l" t="t" r="r" b="b"/>
            <a:pathLst>
              <a:path w="1304315" h="1304315">
                <a:moveTo>
                  <a:pt x="0" y="0"/>
                </a:moveTo>
                <a:lnTo>
                  <a:pt x="1304315" y="0"/>
                </a:lnTo>
                <a:lnTo>
                  <a:pt x="1304315" y="1304315"/>
                </a:lnTo>
                <a:lnTo>
                  <a:pt x="0" y="130431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1961574" y="7469448"/>
            <a:ext cx="1299172" cy="1299172"/>
          </a:xfrm>
          <a:custGeom>
            <a:avLst/>
            <a:gdLst/>
            <a:ahLst/>
            <a:cxnLst/>
            <a:rect l="l" t="t" r="r" b="b"/>
            <a:pathLst>
              <a:path w="1299172" h="1299172">
                <a:moveTo>
                  <a:pt x="0" y="0"/>
                </a:moveTo>
                <a:lnTo>
                  <a:pt x="1299172" y="0"/>
                </a:lnTo>
                <a:lnTo>
                  <a:pt x="1299172" y="1299171"/>
                </a:lnTo>
                <a:lnTo>
                  <a:pt x="0" y="1299171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print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57" name="Freeform 57"/>
          <p:cNvSpPr/>
          <p:nvPr/>
        </p:nvSpPr>
        <p:spPr>
          <a:xfrm rot="-10800000">
            <a:off x="0" y="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22" cstate="print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58" name="Freeform 58"/>
          <p:cNvSpPr/>
          <p:nvPr/>
        </p:nvSpPr>
        <p:spPr>
          <a:xfrm>
            <a:off x="17145000" y="-266700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28" cstate="print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59" name="Freeform 59"/>
          <p:cNvSpPr/>
          <p:nvPr/>
        </p:nvSpPr>
        <p:spPr>
          <a:xfrm>
            <a:off x="-321161" y="9644678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1"/>
                </a:lnTo>
                <a:lnTo>
                  <a:pt x="0" y="642321"/>
                </a:lnTo>
                <a:lnTo>
                  <a:pt x="0" y="0"/>
                </a:lnTo>
                <a:close/>
              </a:path>
            </a:pathLst>
          </a:custGeom>
          <a:blipFill>
            <a:blip r:embed="rId30" cstate="print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60" name="Freeform 60"/>
          <p:cNvSpPr/>
          <p:nvPr/>
        </p:nvSpPr>
        <p:spPr>
          <a:xfrm>
            <a:off x="304800" y="8877300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32" cstate="print">
              <a:extLst>
                <a:ext uri="{96DAC541-7B7A-43D3-8B79-37D633B846F1}">
                  <asvg:svgBlip xmlns=""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2" descr="https://downloader.disk.yandex.ru/preview/67793cce84a74aed9dea6d486c5fcf74c92a64560f3e90fad2623fb2e6cd0098/68a42926/J3wrp4gF9LwkjgDRmFyPxnPzYa_zG14yq2ztArG__ng9RIbKRv4yp02r69q2VlWdbYMIIibqLM3F0rsqAAg0cQ%3D%3D?uid=0&amp;filename=%D0%9D%D0%B0%D1%81%D1%82%D0%B0%D0%B2%D0%BD%D0%B8%D1%87%D0%B5%D1%81%D1%82%D0%B2%D0%BE_2024_153.JPG&amp;disposition=inline&amp;hash=&amp;limit=0&amp;content_type=image%2Fjpeg&amp;owner_uid=0&amp;tknv=v3&amp;size=1920x890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9753600" y="4457700"/>
            <a:ext cx="7851991" cy="5238751"/>
          </a:xfrm>
          <a:prstGeom prst="rect">
            <a:avLst/>
          </a:prstGeom>
          <a:noFill/>
        </p:spPr>
      </p:pic>
      <p:sp>
        <p:nvSpPr>
          <p:cNvPr id="12" name="TextBox 31"/>
          <p:cNvSpPr txBox="1"/>
          <p:nvPr/>
        </p:nvSpPr>
        <p:spPr>
          <a:xfrm>
            <a:off x="990600" y="571501"/>
            <a:ext cx="16611600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Торжественный старт Всероссийского конкурса «Наставничество» –2025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4800" dirty="0"/>
          </a:p>
        </p:txBody>
      </p:sp>
      <p:pic>
        <p:nvPicPr>
          <p:cNvPr id="13317" name="Picture 5" descr="https://downloader.disk.yandex.ru/preview/fb842b26a5d0bf868a3b5de256bba19d7a24d19a7b41536f1ce8fe2b66e64b5b/68a42907/SpXaVQx5ehk6bfKObKgCE9XaOzEghwswSNc6U5EUNY7Qati-pO7U6BnSZJ-fOUMgO2Q7IZAXNwxk_sLoFoJhLQ%3D%3D?uid=0&amp;filename=%D0%9D%D0%B0%D1%81%D1%82%D0%B0%D0%B2%D0%BD%D0%B8%D1%87%D0%B5%D1%81%D1%82%D0%B2%D0%BE_2024_143.JPG&amp;disposition=inline&amp;hash=&amp;limit=0&amp;content_type=image%2Fjpeg&amp;owner_uid=0&amp;tknv=v3&amp;size=1920x890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304800" y="1866900"/>
            <a:ext cx="9220200" cy="615160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/>
          <p:cNvSpPr txBox="1"/>
          <p:nvPr/>
        </p:nvSpPr>
        <p:spPr>
          <a:xfrm>
            <a:off x="2224900" y="4701041"/>
            <a:ext cx="5181393" cy="378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12"/>
              </a:lnSpc>
            </a:pPr>
            <a:r>
              <a:rPr lang="en-US" sz="2600" b="1" spc="26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Тезис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17931" y="800100"/>
            <a:ext cx="1604136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Экспертная блиц-сессия </a:t>
            </a:r>
          </a:p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Компетентностный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профиль наставника. Отраслевой подход»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224900" y="6476889"/>
            <a:ext cx="5181393" cy="378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12"/>
              </a:lnSpc>
            </a:pPr>
            <a:r>
              <a:rPr lang="en-US" sz="2600" b="1" spc="26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Тезис</a:t>
            </a:r>
          </a:p>
        </p:txBody>
      </p:sp>
      <p:sp>
        <p:nvSpPr>
          <p:cNvPr id="20" name="Freeform 20"/>
          <p:cNvSpPr/>
          <p:nvPr/>
        </p:nvSpPr>
        <p:spPr>
          <a:xfrm rot="-10800000" flipH="1" flipV="1">
            <a:off x="16393184" y="8403276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1894816" y="1883724"/>
                </a:moveTo>
                <a:lnTo>
                  <a:pt x="0" y="1883724"/>
                </a:lnTo>
                <a:lnTo>
                  <a:pt x="0" y="0"/>
                </a:lnTo>
                <a:lnTo>
                  <a:pt x="1894816" y="0"/>
                </a:lnTo>
                <a:lnTo>
                  <a:pt x="1894816" y="1883724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339904" y="-305907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-302418" y="386378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2"/>
                </a:lnTo>
                <a:lnTo>
                  <a:pt x="0" y="642322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6992600" y="-190500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12290" name="Picture 2" descr="https://downloader.disk.yandex.ru/preview/b412759646a15886c664091c5a6d5793af57ed61e05e926610bb5e8024ea3293/68a44561/oGnFhC4YOLcAq1EEv-n3Fu0QTXMVhSsmn1ATg7LH35e3RwhyLSaIbGg_m3b34dtsA6Vq59aAdNrXYAeiyhK2ew%3D%3D?uid=0&amp;filename=%D0%9D%D0%B0%D1%81%D1%82%D0%B0%D0%B2%D0%BD%D0%B8%D1%87%D0%B5%D1%81%D1%82%D0%B2%D0%BE_2024_183.JPG&amp;disposition=inline&amp;hash=&amp;limit=0&amp;content_type=image%2Fjpeg&amp;owner_uid=0&amp;tknv=v3&amp;size=1903x94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85800" y="3009900"/>
            <a:ext cx="7772400" cy="5185649"/>
          </a:xfrm>
          <a:prstGeom prst="rect">
            <a:avLst/>
          </a:prstGeom>
          <a:noFill/>
        </p:spPr>
      </p:pic>
      <p:pic>
        <p:nvPicPr>
          <p:cNvPr id="12294" name="Picture 6" descr="https://downloader.disk.yandex.ru/preview/adc61fed9275c0896cc3fb833f6bc01060de4276a9fd30baa007b63bc1131fda/68a44561/N2ioU4b6_akp_EnyJzerPJirALhrVXQv78QcAP8rDuvkjrquqpyxvgwjEHsMCZjd1wR59Q42-1Mm9hPkRqeG7w%3D%3D?uid=0&amp;filename=%D0%9D%D0%B0%D1%81%D1%82%D0%B0%D0%B2%D0%BD%D0%B8%D1%87%D0%B5%D1%81%D1%82%D0%B2%D0%BE_2024_185.JPG&amp;disposition=inline&amp;hash=&amp;limit=0&amp;content_type=image%2Fjpeg&amp;owner_uid=0&amp;tknv=v3&amp;size=1903x947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3411200" y="2171700"/>
            <a:ext cx="4568430" cy="3048000"/>
          </a:xfrm>
          <a:prstGeom prst="rect">
            <a:avLst/>
          </a:prstGeom>
          <a:noFill/>
        </p:spPr>
      </p:pic>
      <p:pic>
        <p:nvPicPr>
          <p:cNvPr id="12296" name="Picture 8" descr="https://downloader.disk.yandex.ru/preview/a291539079254287fcd5f0bb270dc414efc149695b4dff53cb06db17305f00ef/68a44561/31bUX4Rl5oTQmEU6896WbTLyUY_muc5GQCaOQgJYSuTzqboPEbz4ZrxbAo8SiqGCM8z8axqktWGEGA9jXd4MMg%3D%3D?uid=0&amp;filename=%D0%9D%D0%B0%D1%81%D1%82%D0%B0%D0%B2%D0%BD%D0%B8%D1%87%D0%B5%D1%81%D1%82%D0%B2%D0%BE_2024_187.JPG&amp;disposition=inline&amp;hash=&amp;limit=0&amp;content_type=image%2Fjpeg&amp;owner_uid=0&amp;tknv=v3&amp;size=1903x94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0820400" y="5981700"/>
            <a:ext cx="5225143" cy="3486151"/>
          </a:xfrm>
          <a:prstGeom prst="rect">
            <a:avLst/>
          </a:prstGeom>
          <a:noFill/>
        </p:spPr>
      </p:pic>
      <p:pic>
        <p:nvPicPr>
          <p:cNvPr id="12298" name="Picture 10" descr="https://downloader.disk.yandex.ru/preview/852afb8b835c103e701534af16ef0faf833d6cb2f8249c79b6e230f497aba28d/68a44561/FuujVOcStEvoazDkQ7wznj6hWBYHZLws-TUKdbWiBSjFghZAzrA5acf46jAMSXpD2fUw5cAe6rZVd3jZf6EGlQ%3D%3D?uid=0&amp;filename=%D0%9D%D0%B0%D1%81%D1%82%D0%B0%D0%B2%D0%BD%D0%B8%D1%87%D0%B5%D1%81%D1%82%D0%B2%D0%BE_2024_191.JPG&amp;disposition=inline&amp;hash=&amp;limit=0&amp;content_type=image%2Fjpeg&amp;owner_uid=0&amp;tknv=v3&amp;size=1903x947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763000" y="2171700"/>
            <a:ext cx="4568430" cy="304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9">
            <a:extLst>
              <a:ext uri="{FF2B5EF4-FFF2-40B4-BE49-F238E27FC236}">
                <a16:creationId xmlns="" xmlns:a16="http://schemas.microsoft.com/office/drawing/2014/main" id="{B9781C80-3537-4B23-8376-4388354F5456}"/>
              </a:ext>
            </a:extLst>
          </p:cNvPr>
          <p:cNvSpPr>
            <a:spLocks noEditPoints="1"/>
          </p:cNvSpPr>
          <p:nvPr/>
        </p:nvSpPr>
        <p:spPr bwMode="auto">
          <a:xfrm>
            <a:off x="2553647" y="4642877"/>
            <a:ext cx="956956" cy="1689807"/>
          </a:xfrm>
          <a:custGeom>
            <a:avLst/>
            <a:gdLst>
              <a:gd name="T0" fmla="*/ 393 w 933"/>
              <a:gd name="T1" fmla="*/ 376 h 1652"/>
              <a:gd name="T2" fmla="*/ 267 w 933"/>
              <a:gd name="T3" fmla="*/ 0 h 1652"/>
              <a:gd name="T4" fmla="*/ 0 w 933"/>
              <a:gd name="T5" fmla="*/ 126 h 1652"/>
              <a:gd name="T6" fmla="*/ 0 w 933"/>
              <a:gd name="T7" fmla="*/ 1275 h 1652"/>
              <a:gd name="T8" fmla="*/ 0 w 933"/>
              <a:gd name="T9" fmla="*/ 1275 h 1652"/>
              <a:gd name="T10" fmla="*/ 2 w 933"/>
              <a:gd name="T11" fmla="*/ 1283 h 1652"/>
              <a:gd name="T12" fmla="*/ 197 w 933"/>
              <a:gd name="T13" fmla="*/ 1652 h 1652"/>
              <a:gd name="T14" fmla="*/ 292 w 933"/>
              <a:gd name="T15" fmla="*/ 1481 h 1652"/>
              <a:gd name="T16" fmla="*/ 391 w 933"/>
              <a:gd name="T17" fmla="*/ 1283 h 1652"/>
              <a:gd name="T18" fmla="*/ 393 w 933"/>
              <a:gd name="T19" fmla="*/ 1275 h 1652"/>
              <a:gd name="T20" fmla="*/ 393 w 933"/>
              <a:gd name="T21" fmla="*/ 1275 h 1652"/>
              <a:gd name="T22" fmla="*/ 137 w 933"/>
              <a:gd name="T23" fmla="*/ 393 h 1652"/>
              <a:gd name="T24" fmla="*/ 256 w 933"/>
              <a:gd name="T25" fmla="*/ 1259 h 1652"/>
              <a:gd name="T26" fmla="*/ 33 w 933"/>
              <a:gd name="T27" fmla="*/ 1259 h 1652"/>
              <a:gd name="T28" fmla="*/ 104 w 933"/>
              <a:gd name="T29" fmla="*/ 393 h 1652"/>
              <a:gd name="T30" fmla="*/ 33 w 933"/>
              <a:gd name="T31" fmla="*/ 1259 h 1652"/>
              <a:gd name="T32" fmla="*/ 33 w 933"/>
              <a:gd name="T33" fmla="*/ 360 h 1652"/>
              <a:gd name="T34" fmla="*/ 360 w 933"/>
              <a:gd name="T35" fmla="*/ 268 h 1652"/>
              <a:gd name="T36" fmla="*/ 289 w 933"/>
              <a:gd name="T37" fmla="*/ 393 h 1652"/>
              <a:gd name="T38" fmla="*/ 360 w 933"/>
              <a:gd name="T39" fmla="*/ 1259 h 1652"/>
              <a:gd name="T40" fmla="*/ 289 w 933"/>
              <a:gd name="T41" fmla="*/ 393 h 1652"/>
              <a:gd name="T42" fmla="*/ 267 w 933"/>
              <a:gd name="T43" fmla="*/ 33 h 1652"/>
              <a:gd name="T44" fmla="*/ 360 w 933"/>
              <a:gd name="T45" fmla="*/ 235 h 1652"/>
              <a:gd name="T46" fmla="*/ 33 w 933"/>
              <a:gd name="T47" fmla="*/ 126 h 1652"/>
              <a:gd name="T48" fmla="*/ 197 w 933"/>
              <a:gd name="T49" fmla="*/ 1598 h 1652"/>
              <a:gd name="T50" fmla="*/ 251 w 933"/>
              <a:gd name="T51" fmla="*/ 1490 h 1652"/>
              <a:gd name="T52" fmla="*/ 268 w 933"/>
              <a:gd name="T53" fmla="*/ 1457 h 1652"/>
              <a:gd name="T54" fmla="*/ 44 w 933"/>
              <a:gd name="T55" fmla="*/ 1292 h 1652"/>
              <a:gd name="T56" fmla="*/ 268 w 933"/>
              <a:gd name="T57" fmla="*/ 1457 h 1652"/>
              <a:gd name="T58" fmla="*/ 557 w 933"/>
              <a:gd name="T59" fmla="*/ 0 h 1652"/>
              <a:gd name="T60" fmla="*/ 540 w 933"/>
              <a:gd name="T61" fmla="*/ 1635 h 1652"/>
              <a:gd name="T62" fmla="*/ 916 w 933"/>
              <a:gd name="T63" fmla="*/ 1652 h 1652"/>
              <a:gd name="T64" fmla="*/ 933 w 933"/>
              <a:gd name="T65" fmla="*/ 16 h 1652"/>
              <a:gd name="T66" fmla="*/ 900 w 933"/>
              <a:gd name="T67" fmla="*/ 1619 h 1652"/>
              <a:gd name="T68" fmla="*/ 573 w 933"/>
              <a:gd name="T69" fmla="*/ 1562 h 1652"/>
              <a:gd name="T70" fmla="*/ 753 w 933"/>
              <a:gd name="T71" fmla="*/ 1545 h 1652"/>
              <a:gd name="T72" fmla="*/ 573 w 933"/>
              <a:gd name="T73" fmla="*/ 1529 h 1652"/>
              <a:gd name="T74" fmla="*/ 681 w 933"/>
              <a:gd name="T75" fmla="*/ 1393 h 1652"/>
              <a:gd name="T76" fmla="*/ 681 w 933"/>
              <a:gd name="T77" fmla="*/ 1360 h 1652"/>
              <a:gd name="T78" fmla="*/ 573 w 933"/>
              <a:gd name="T79" fmla="*/ 1224 h 1652"/>
              <a:gd name="T80" fmla="*/ 753 w 933"/>
              <a:gd name="T81" fmla="*/ 1208 h 1652"/>
              <a:gd name="T82" fmla="*/ 573 w 933"/>
              <a:gd name="T83" fmla="*/ 1191 h 1652"/>
              <a:gd name="T84" fmla="*/ 681 w 933"/>
              <a:gd name="T85" fmla="*/ 1056 h 1652"/>
              <a:gd name="T86" fmla="*/ 681 w 933"/>
              <a:gd name="T87" fmla="*/ 1023 h 1652"/>
              <a:gd name="T88" fmla="*/ 573 w 933"/>
              <a:gd name="T89" fmla="*/ 887 h 1652"/>
              <a:gd name="T90" fmla="*/ 753 w 933"/>
              <a:gd name="T91" fmla="*/ 871 h 1652"/>
              <a:gd name="T92" fmla="*/ 573 w 933"/>
              <a:gd name="T93" fmla="*/ 854 h 1652"/>
              <a:gd name="T94" fmla="*/ 681 w 933"/>
              <a:gd name="T95" fmla="*/ 719 h 1652"/>
              <a:gd name="T96" fmla="*/ 681 w 933"/>
              <a:gd name="T97" fmla="*/ 686 h 1652"/>
              <a:gd name="T98" fmla="*/ 573 w 933"/>
              <a:gd name="T99" fmla="*/ 550 h 1652"/>
              <a:gd name="T100" fmla="*/ 753 w 933"/>
              <a:gd name="T101" fmla="*/ 533 h 1652"/>
              <a:gd name="T102" fmla="*/ 573 w 933"/>
              <a:gd name="T103" fmla="*/ 517 h 1652"/>
              <a:gd name="T104" fmla="*/ 681 w 933"/>
              <a:gd name="T105" fmla="*/ 381 h 1652"/>
              <a:gd name="T106" fmla="*/ 681 w 933"/>
              <a:gd name="T107" fmla="*/ 348 h 1652"/>
              <a:gd name="T108" fmla="*/ 573 w 933"/>
              <a:gd name="T109" fmla="*/ 213 h 1652"/>
              <a:gd name="T110" fmla="*/ 753 w 933"/>
              <a:gd name="T111" fmla="*/ 196 h 1652"/>
              <a:gd name="T112" fmla="*/ 573 w 933"/>
              <a:gd name="T113" fmla="*/ 180 h 1652"/>
              <a:gd name="T114" fmla="*/ 900 w 933"/>
              <a:gd name="T115" fmla="*/ 33 h 16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933" h="1652">
                <a:moveTo>
                  <a:pt x="393" y="1275"/>
                </a:moveTo>
                <a:cubicBezTo>
                  <a:pt x="393" y="376"/>
                  <a:pt x="393" y="376"/>
                  <a:pt x="393" y="376"/>
                </a:cubicBezTo>
                <a:cubicBezTo>
                  <a:pt x="393" y="126"/>
                  <a:pt x="393" y="126"/>
                  <a:pt x="393" y="126"/>
                </a:cubicBezTo>
                <a:cubicBezTo>
                  <a:pt x="393" y="56"/>
                  <a:pt x="336" y="0"/>
                  <a:pt x="267" y="0"/>
                </a:cubicBezTo>
                <a:cubicBezTo>
                  <a:pt x="127" y="0"/>
                  <a:pt x="127" y="0"/>
                  <a:pt x="127" y="0"/>
                </a:cubicBezTo>
                <a:cubicBezTo>
                  <a:pt x="57" y="0"/>
                  <a:pt x="0" y="56"/>
                  <a:pt x="0" y="126"/>
                </a:cubicBezTo>
                <a:cubicBezTo>
                  <a:pt x="0" y="376"/>
                  <a:pt x="0" y="376"/>
                  <a:pt x="0" y="376"/>
                </a:cubicBezTo>
                <a:cubicBezTo>
                  <a:pt x="0" y="1275"/>
                  <a:pt x="0" y="1275"/>
                  <a:pt x="0" y="1275"/>
                </a:cubicBezTo>
                <a:cubicBezTo>
                  <a:pt x="0" y="1275"/>
                  <a:pt x="0" y="1275"/>
                  <a:pt x="0" y="1275"/>
                </a:cubicBezTo>
                <a:cubicBezTo>
                  <a:pt x="0" y="1275"/>
                  <a:pt x="0" y="1275"/>
                  <a:pt x="0" y="1275"/>
                </a:cubicBezTo>
                <a:cubicBezTo>
                  <a:pt x="0" y="1278"/>
                  <a:pt x="1" y="1280"/>
                  <a:pt x="2" y="1282"/>
                </a:cubicBezTo>
                <a:cubicBezTo>
                  <a:pt x="2" y="1282"/>
                  <a:pt x="2" y="1283"/>
                  <a:pt x="2" y="1283"/>
                </a:cubicBezTo>
                <a:cubicBezTo>
                  <a:pt x="182" y="1643"/>
                  <a:pt x="182" y="1643"/>
                  <a:pt x="182" y="1643"/>
                </a:cubicBezTo>
                <a:cubicBezTo>
                  <a:pt x="185" y="1648"/>
                  <a:pt x="191" y="1652"/>
                  <a:pt x="197" y="1652"/>
                </a:cubicBezTo>
                <a:cubicBezTo>
                  <a:pt x="203" y="1652"/>
                  <a:pt x="209" y="1648"/>
                  <a:pt x="212" y="1643"/>
                </a:cubicBezTo>
                <a:cubicBezTo>
                  <a:pt x="292" y="1481"/>
                  <a:pt x="292" y="1481"/>
                  <a:pt x="292" y="1481"/>
                </a:cubicBezTo>
                <a:cubicBezTo>
                  <a:pt x="293" y="1480"/>
                  <a:pt x="293" y="1480"/>
                  <a:pt x="293" y="1479"/>
                </a:cubicBezTo>
                <a:cubicBezTo>
                  <a:pt x="391" y="1283"/>
                  <a:pt x="391" y="1283"/>
                  <a:pt x="391" y="1283"/>
                </a:cubicBezTo>
                <a:cubicBezTo>
                  <a:pt x="392" y="1283"/>
                  <a:pt x="391" y="1282"/>
                  <a:pt x="392" y="1282"/>
                </a:cubicBezTo>
                <a:cubicBezTo>
                  <a:pt x="393" y="1280"/>
                  <a:pt x="393" y="1278"/>
                  <a:pt x="393" y="1275"/>
                </a:cubicBezTo>
                <a:cubicBezTo>
                  <a:pt x="393" y="1275"/>
                  <a:pt x="393" y="1275"/>
                  <a:pt x="393" y="1275"/>
                </a:cubicBezTo>
                <a:cubicBezTo>
                  <a:pt x="393" y="1275"/>
                  <a:pt x="393" y="1275"/>
                  <a:pt x="393" y="1275"/>
                </a:cubicBezTo>
                <a:close/>
                <a:moveTo>
                  <a:pt x="137" y="1259"/>
                </a:moveTo>
                <a:cubicBezTo>
                  <a:pt x="137" y="393"/>
                  <a:pt x="137" y="393"/>
                  <a:pt x="137" y="393"/>
                </a:cubicBezTo>
                <a:cubicBezTo>
                  <a:pt x="256" y="393"/>
                  <a:pt x="256" y="393"/>
                  <a:pt x="256" y="393"/>
                </a:cubicBezTo>
                <a:cubicBezTo>
                  <a:pt x="256" y="1259"/>
                  <a:pt x="256" y="1259"/>
                  <a:pt x="256" y="1259"/>
                </a:cubicBezTo>
                <a:lnTo>
                  <a:pt x="137" y="1259"/>
                </a:lnTo>
                <a:close/>
                <a:moveTo>
                  <a:pt x="33" y="1259"/>
                </a:moveTo>
                <a:cubicBezTo>
                  <a:pt x="33" y="393"/>
                  <a:pt x="33" y="393"/>
                  <a:pt x="33" y="393"/>
                </a:cubicBezTo>
                <a:cubicBezTo>
                  <a:pt x="104" y="393"/>
                  <a:pt x="104" y="393"/>
                  <a:pt x="104" y="393"/>
                </a:cubicBezTo>
                <a:cubicBezTo>
                  <a:pt x="104" y="1259"/>
                  <a:pt x="104" y="1259"/>
                  <a:pt x="104" y="1259"/>
                </a:cubicBezTo>
                <a:lnTo>
                  <a:pt x="33" y="1259"/>
                </a:lnTo>
                <a:close/>
                <a:moveTo>
                  <a:pt x="360" y="360"/>
                </a:moveTo>
                <a:cubicBezTo>
                  <a:pt x="33" y="360"/>
                  <a:pt x="33" y="360"/>
                  <a:pt x="33" y="360"/>
                </a:cubicBezTo>
                <a:cubicBezTo>
                  <a:pt x="33" y="268"/>
                  <a:pt x="33" y="268"/>
                  <a:pt x="33" y="268"/>
                </a:cubicBezTo>
                <a:cubicBezTo>
                  <a:pt x="360" y="268"/>
                  <a:pt x="360" y="268"/>
                  <a:pt x="360" y="268"/>
                </a:cubicBezTo>
                <a:lnTo>
                  <a:pt x="360" y="360"/>
                </a:lnTo>
                <a:close/>
                <a:moveTo>
                  <a:pt x="289" y="393"/>
                </a:moveTo>
                <a:cubicBezTo>
                  <a:pt x="360" y="393"/>
                  <a:pt x="360" y="393"/>
                  <a:pt x="360" y="393"/>
                </a:cubicBezTo>
                <a:cubicBezTo>
                  <a:pt x="360" y="1259"/>
                  <a:pt x="360" y="1259"/>
                  <a:pt x="360" y="1259"/>
                </a:cubicBezTo>
                <a:cubicBezTo>
                  <a:pt x="289" y="1259"/>
                  <a:pt x="289" y="1259"/>
                  <a:pt x="289" y="1259"/>
                </a:cubicBezTo>
                <a:lnTo>
                  <a:pt x="289" y="393"/>
                </a:lnTo>
                <a:close/>
                <a:moveTo>
                  <a:pt x="127" y="33"/>
                </a:moveTo>
                <a:cubicBezTo>
                  <a:pt x="267" y="33"/>
                  <a:pt x="267" y="33"/>
                  <a:pt x="267" y="33"/>
                </a:cubicBezTo>
                <a:cubicBezTo>
                  <a:pt x="318" y="33"/>
                  <a:pt x="360" y="75"/>
                  <a:pt x="360" y="126"/>
                </a:cubicBezTo>
                <a:cubicBezTo>
                  <a:pt x="360" y="235"/>
                  <a:pt x="360" y="235"/>
                  <a:pt x="360" y="235"/>
                </a:cubicBezTo>
                <a:cubicBezTo>
                  <a:pt x="33" y="235"/>
                  <a:pt x="33" y="235"/>
                  <a:pt x="33" y="235"/>
                </a:cubicBezTo>
                <a:cubicBezTo>
                  <a:pt x="33" y="126"/>
                  <a:pt x="33" y="126"/>
                  <a:pt x="33" y="126"/>
                </a:cubicBezTo>
                <a:cubicBezTo>
                  <a:pt x="33" y="75"/>
                  <a:pt x="75" y="33"/>
                  <a:pt x="127" y="33"/>
                </a:cubicBezTo>
                <a:close/>
                <a:moveTo>
                  <a:pt x="197" y="1598"/>
                </a:moveTo>
                <a:cubicBezTo>
                  <a:pt x="142" y="1490"/>
                  <a:pt x="142" y="1490"/>
                  <a:pt x="142" y="1490"/>
                </a:cubicBezTo>
                <a:cubicBezTo>
                  <a:pt x="251" y="1490"/>
                  <a:pt x="251" y="1490"/>
                  <a:pt x="251" y="1490"/>
                </a:cubicBezTo>
                <a:lnTo>
                  <a:pt x="197" y="1598"/>
                </a:lnTo>
                <a:close/>
                <a:moveTo>
                  <a:pt x="268" y="1457"/>
                </a:moveTo>
                <a:cubicBezTo>
                  <a:pt x="126" y="1457"/>
                  <a:pt x="126" y="1457"/>
                  <a:pt x="126" y="1457"/>
                </a:cubicBezTo>
                <a:cubicBezTo>
                  <a:pt x="44" y="1292"/>
                  <a:pt x="44" y="1292"/>
                  <a:pt x="44" y="1292"/>
                </a:cubicBezTo>
                <a:cubicBezTo>
                  <a:pt x="350" y="1292"/>
                  <a:pt x="350" y="1292"/>
                  <a:pt x="350" y="1292"/>
                </a:cubicBezTo>
                <a:lnTo>
                  <a:pt x="268" y="1457"/>
                </a:lnTo>
                <a:close/>
                <a:moveTo>
                  <a:pt x="916" y="0"/>
                </a:moveTo>
                <a:cubicBezTo>
                  <a:pt x="557" y="0"/>
                  <a:pt x="557" y="0"/>
                  <a:pt x="557" y="0"/>
                </a:cubicBezTo>
                <a:cubicBezTo>
                  <a:pt x="547" y="0"/>
                  <a:pt x="540" y="7"/>
                  <a:pt x="540" y="16"/>
                </a:cubicBezTo>
                <a:cubicBezTo>
                  <a:pt x="540" y="1635"/>
                  <a:pt x="540" y="1635"/>
                  <a:pt x="540" y="1635"/>
                </a:cubicBezTo>
                <a:cubicBezTo>
                  <a:pt x="540" y="1644"/>
                  <a:pt x="547" y="1652"/>
                  <a:pt x="557" y="1652"/>
                </a:cubicBezTo>
                <a:cubicBezTo>
                  <a:pt x="916" y="1652"/>
                  <a:pt x="916" y="1652"/>
                  <a:pt x="916" y="1652"/>
                </a:cubicBezTo>
                <a:cubicBezTo>
                  <a:pt x="925" y="1652"/>
                  <a:pt x="933" y="1644"/>
                  <a:pt x="933" y="1635"/>
                </a:cubicBezTo>
                <a:cubicBezTo>
                  <a:pt x="933" y="16"/>
                  <a:pt x="933" y="16"/>
                  <a:pt x="933" y="16"/>
                </a:cubicBezTo>
                <a:cubicBezTo>
                  <a:pt x="933" y="7"/>
                  <a:pt x="925" y="0"/>
                  <a:pt x="916" y="0"/>
                </a:cubicBezTo>
                <a:close/>
                <a:moveTo>
                  <a:pt x="900" y="1619"/>
                </a:moveTo>
                <a:cubicBezTo>
                  <a:pt x="573" y="1619"/>
                  <a:pt x="573" y="1619"/>
                  <a:pt x="573" y="1619"/>
                </a:cubicBezTo>
                <a:cubicBezTo>
                  <a:pt x="573" y="1562"/>
                  <a:pt x="573" y="1562"/>
                  <a:pt x="573" y="1562"/>
                </a:cubicBezTo>
                <a:cubicBezTo>
                  <a:pt x="736" y="1562"/>
                  <a:pt x="736" y="1562"/>
                  <a:pt x="736" y="1562"/>
                </a:cubicBezTo>
                <a:cubicBezTo>
                  <a:pt x="746" y="1562"/>
                  <a:pt x="753" y="1554"/>
                  <a:pt x="753" y="1545"/>
                </a:cubicBezTo>
                <a:cubicBezTo>
                  <a:pt x="753" y="1536"/>
                  <a:pt x="746" y="1529"/>
                  <a:pt x="736" y="1529"/>
                </a:cubicBezTo>
                <a:cubicBezTo>
                  <a:pt x="573" y="1529"/>
                  <a:pt x="573" y="1529"/>
                  <a:pt x="573" y="1529"/>
                </a:cubicBezTo>
                <a:cubicBezTo>
                  <a:pt x="573" y="1393"/>
                  <a:pt x="573" y="1393"/>
                  <a:pt x="573" y="1393"/>
                </a:cubicBezTo>
                <a:cubicBezTo>
                  <a:pt x="681" y="1393"/>
                  <a:pt x="681" y="1393"/>
                  <a:pt x="681" y="1393"/>
                </a:cubicBezTo>
                <a:cubicBezTo>
                  <a:pt x="691" y="1393"/>
                  <a:pt x="698" y="1386"/>
                  <a:pt x="698" y="1377"/>
                </a:cubicBezTo>
                <a:cubicBezTo>
                  <a:pt x="698" y="1367"/>
                  <a:pt x="691" y="1360"/>
                  <a:pt x="681" y="1360"/>
                </a:cubicBezTo>
                <a:cubicBezTo>
                  <a:pt x="573" y="1360"/>
                  <a:pt x="573" y="1360"/>
                  <a:pt x="573" y="1360"/>
                </a:cubicBezTo>
                <a:cubicBezTo>
                  <a:pt x="573" y="1224"/>
                  <a:pt x="573" y="1224"/>
                  <a:pt x="573" y="1224"/>
                </a:cubicBezTo>
                <a:cubicBezTo>
                  <a:pt x="736" y="1224"/>
                  <a:pt x="736" y="1224"/>
                  <a:pt x="736" y="1224"/>
                </a:cubicBezTo>
                <a:cubicBezTo>
                  <a:pt x="746" y="1224"/>
                  <a:pt x="753" y="1217"/>
                  <a:pt x="753" y="1208"/>
                </a:cubicBezTo>
                <a:cubicBezTo>
                  <a:pt x="753" y="1199"/>
                  <a:pt x="746" y="1191"/>
                  <a:pt x="736" y="1191"/>
                </a:cubicBezTo>
                <a:cubicBezTo>
                  <a:pt x="573" y="1191"/>
                  <a:pt x="573" y="1191"/>
                  <a:pt x="573" y="1191"/>
                </a:cubicBezTo>
                <a:cubicBezTo>
                  <a:pt x="573" y="1056"/>
                  <a:pt x="573" y="1056"/>
                  <a:pt x="573" y="1056"/>
                </a:cubicBezTo>
                <a:cubicBezTo>
                  <a:pt x="681" y="1056"/>
                  <a:pt x="681" y="1056"/>
                  <a:pt x="681" y="1056"/>
                </a:cubicBezTo>
                <a:cubicBezTo>
                  <a:pt x="691" y="1056"/>
                  <a:pt x="698" y="1048"/>
                  <a:pt x="698" y="1039"/>
                </a:cubicBezTo>
                <a:cubicBezTo>
                  <a:pt x="698" y="1030"/>
                  <a:pt x="691" y="1023"/>
                  <a:pt x="681" y="1023"/>
                </a:cubicBezTo>
                <a:cubicBezTo>
                  <a:pt x="573" y="1023"/>
                  <a:pt x="573" y="1023"/>
                  <a:pt x="573" y="1023"/>
                </a:cubicBezTo>
                <a:cubicBezTo>
                  <a:pt x="573" y="887"/>
                  <a:pt x="573" y="887"/>
                  <a:pt x="573" y="887"/>
                </a:cubicBezTo>
                <a:cubicBezTo>
                  <a:pt x="736" y="887"/>
                  <a:pt x="736" y="887"/>
                  <a:pt x="736" y="887"/>
                </a:cubicBezTo>
                <a:cubicBezTo>
                  <a:pt x="746" y="887"/>
                  <a:pt x="753" y="880"/>
                  <a:pt x="753" y="871"/>
                </a:cubicBezTo>
                <a:cubicBezTo>
                  <a:pt x="753" y="862"/>
                  <a:pt x="746" y="854"/>
                  <a:pt x="736" y="854"/>
                </a:cubicBezTo>
                <a:cubicBezTo>
                  <a:pt x="573" y="854"/>
                  <a:pt x="573" y="854"/>
                  <a:pt x="573" y="854"/>
                </a:cubicBezTo>
                <a:cubicBezTo>
                  <a:pt x="573" y="719"/>
                  <a:pt x="573" y="719"/>
                  <a:pt x="573" y="719"/>
                </a:cubicBezTo>
                <a:cubicBezTo>
                  <a:pt x="681" y="719"/>
                  <a:pt x="681" y="719"/>
                  <a:pt x="681" y="719"/>
                </a:cubicBezTo>
                <a:cubicBezTo>
                  <a:pt x="691" y="719"/>
                  <a:pt x="698" y="711"/>
                  <a:pt x="698" y="702"/>
                </a:cubicBezTo>
                <a:cubicBezTo>
                  <a:pt x="698" y="693"/>
                  <a:pt x="691" y="686"/>
                  <a:pt x="681" y="686"/>
                </a:cubicBezTo>
                <a:cubicBezTo>
                  <a:pt x="573" y="686"/>
                  <a:pt x="573" y="686"/>
                  <a:pt x="573" y="686"/>
                </a:cubicBezTo>
                <a:cubicBezTo>
                  <a:pt x="573" y="550"/>
                  <a:pt x="573" y="550"/>
                  <a:pt x="573" y="550"/>
                </a:cubicBezTo>
                <a:cubicBezTo>
                  <a:pt x="736" y="550"/>
                  <a:pt x="736" y="550"/>
                  <a:pt x="736" y="550"/>
                </a:cubicBezTo>
                <a:cubicBezTo>
                  <a:pt x="746" y="550"/>
                  <a:pt x="753" y="543"/>
                  <a:pt x="753" y="533"/>
                </a:cubicBezTo>
                <a:cubicBezTo>
                  <a:pt x="753" y="524"/>
                  <a:pt x="746" y="517"/>
                  <a:pt x="736" y="517"/>
                </a:cubicBezTo>
                <a:cubicBezTo>
                  <a:pt x="573" y="517"/>
                  <a:pt x="573" y="517"/>
                  <a:pt x="573" y="517"/>
                </a:cubicBezTo>
                <a:cubicBezTo>
                  <a:pt x="573" y="381"/>
                  <a:pt x="573" y="381"/>
                  <a:pt x="573" y="381"/>
                </a:cubicBezTo>
                <a:cubicBezTo>
                  <a:pt x="681" y="381"/>
                  <a:pt x="681" y="381"/>
                  <a:pt x="681" y="381"/>
                </a:cubicBezTo>
                <a:cubicBezTo>
                  <a:pt x="691" y="381"/>
                  <a:pt x="698" y="374"/>
                  <a:pt x="698" y="365"/>
                </a:cubicBezTo>
                <a:cubicBezTo>
                  <a:pt x="698" y="356"/>
                  <a:pt x="691" y="348"/>
                  <a:pt x="681" y="348"/>
                </a:cubicBezTo>
                <a:cubicBezTo>
                  <a:pt x="573" y="348"/>
                  <a:pt x="573" y="348"/>
                  <a:pt x="573" y="348"/>
                </a:cubicBezTo>
                <a:cubicBezTo>
                  <a:pt x="573" y="213"/>
                  <a:pt x="573" y="213"/>
                  <a:pt x="573" y="213"/>
                </a:cubicBezTo>
                <a:cubicBezTo>
                  <a:pt x="736" y="213"/>
                  <a:pt x="736" y="213"/>
                  <a:pt x="736" y="213"/>
                </a:cubicBezTo>
                <a:cubicBezTo>
                  <a:pt x="746" y="213"/>
                  <a:pt x="753" y="205"/>
                  <a:pt x="753" y="196"/>
                </a:cubicBezTo>
                <a:cubicBezTo>
                  <a:pt x="753" y="187"/>
                  <a:pt x="746" y="180"/>
                  <a:pt x="736" y="180"/>
                </a:cubicBezTo>
                <a:cubicBezTo>
                  <a:pt x="573" y="180"/>
                  <a:pt x="573" y="180"/>
                  <a:pt x="573" y="180"/>
                </a:cubicBezTo>
                <a:cubicBezTo>
                  <a:pt x="573" y="33"/>
                  <a:pt x="573" y="33"/>
                  <a:pt x="573" y="33"/>
                </a:cubicBezTo>
                <a:cubicBezTo>
                  <a:pt x="900" y="33"/>
                  <a:pt x="900" y="33"/>
                  <a:pt x="900" y="33"/>
                </a:cubicBezTo>
                <a:lnTo>
                  <a:pt x="900" y="16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Open Sans 1" panose="020B0604020202020204" charset="0"/>
            </a:endParaRPr>
          </a:p>
        </p:txBody>
      </p:sp>
      <p:sp>
        <p:nvSpPr>
          <p:cNvPr id="23" name="Freeform 9">
            <a:extLst>
              <a:ext uri="{FF2B5EF4-FFF2-40B4-BE49-F238E27FC236}">
                <a16:creationId xmlns="" xmlns:a16="http://schemas.microsoft.com/office/drawing/2014/main" id="{64BF0A7C-CACC-443F-B83B-39CC85795587}"/>
              </a:ext>
            </a:extLst>
          </p:cNvPr>
          <p:cNvSpPr>
            <a:spLocks noEditPoints="1"/>
          </p:cNvSpPr>
          <p:nvPr/>
        </p:nvSpPr>
        <p:spPr bwMode="auto">
          <a:xfrm>
            <a:off x="8706176" y="4659310"/>
            <a:ext cx="1683158" cy="1656941"/>
          </a:xfrm>
          <a:custGeom>
            <a:avLst/>
            <a:gdLst>
              <a:gd name="T0" fmla="*/ 1864 w 3174"/>
              <a:gd name="T1" fmla="*/ 1305 h 3127"/>
              <a:gd name="T2" fmla="*/ 1551 w 3174"/>
              <a:gd name="T3" fmla="*/ 1076 h 3127"/>
              <a:gd name="T4" fmla="*/ 1001 w 3174"/>
              <a:gd name="T5" fmla="*/ 828 h 3127"/>
              <a:gd name="T6" fmla="*/ 365 w 3174"/>
              <a:gd name="T7" fmla="*/ 1102 h 3127"/>
              <a:gd name="T8" fmla="*/ 77 w 3174"/>
              <a:gd name="T9" fmla="*/ 1498 h 3127"/>
              <a:gd name="T10" fmla="*/ 167 w 3174"/>
              <a:gd name="T11" fmla="*/ 2082 h 3127"/>
              <a:gd name="T12" fmla="*/ 287 w 3174"/>
              <a:gd name="T13" fmla="*/ 2451 h 3127"/>
              <a:gd name="T14" fmla="*/ 585 w 3174"/>
              <a:gd name="T15" fmla="*/ 2975 h 3127"/>
              <a:gd name="T16" fmla="*/ 1260 w 3174"/>
              <a:gd name="T17" fmla="*/ 3127 h 3127"/>
              <a:gd name="T18" fmla="*/ 1726 w 3174"/>
              <a:gd name="T19" fmla="*/ 2976 h 3127"/>
              <a:gd name="T20" fmla="*/ 2183 w 3174"/>
              <a:gd name="T21" fmla="*/ 2456 h 3127"/>
              <a:gd name="T22" fmla="*/ 2123 w 3174"/>
              <a:gd name="T23" fmla="*/ 1968 h 3127"/>
              <a:gd name="T24" fmla="*/ 2069 w 3174"/>
              <a:gd name="T25" fmla="*/ 1848 h 3127"/>
              <a:gd name="T26" fmla="*/ 2168 w 3174"/>
              <a:gd name="T27" fmla="*/ 2409 h 3127"/>
              <a:gd name="T28" fmla="*/ 1877 w 3174"/>
              <a:gd name="T29" fmla="*/ 2809 h 3127"/>
              <a:gd name="T30" fmla="*/ 1295 w 3174"/>
              <a:gd name="T31" fmla="*/ 2904 h 3127"/>
              <a:gd name="T32" fmla="*/ 740 w 3174"/>
              <a:gd name="T33" fmla="*/ 2813 h 3127"/>
              <a:gd name="T34" fmla="*/ 463 w 3174"/>
              <a:gd name="T35" fmla="*/ 2611 h 3127"/>
              <a:gd name="T36" fmla="*/ 53 w 3174"/>
              <a:gd name="T37" fmla="*/ 2216 h 3127"/>
              <a:gd name="T38" fmla="*/ 204 w 3174"/>
              <a:gd name="T39" fmla="*/ 1826 h 3127"/>
              <a:gd name="T40" fmla="*/ 462 w 3174"/>
              <a:gd name="T41" fmla="*/ 1326 h 3127"/>
              <a:gd name="T42" fmla="*/ 739 w 3174"/>
              <a:gd name="T43" fmla="*/ 1124 h 3127"/>
              <a:gd name="T44" fmla="*/ 1295 w 3174"/>
              <a:gd name="T45" fmla="*/ 1033 h 3127"/>
              <a:gd name="T46" fmla="*/ 1877 w 3174"/>
              <a:gd name="T47" fmla="*/ 1129 h 3127"/>
              <a:gd name="T48" fmla="*/ 2168 w 3174"/>
              <a:gd name="T49" fmla="*/ 1529 h 3127"/>
              <a:gd name="T50" fmla="*/ 1142 w 3174"/>
              <a:gd name="T51" fmla="*/ 2757 h 3127"/>
              <a:gd name="T52" fmla="*/ 1142 w 3174"/>
              <a:gd name="T53" fmla="*/ 1226 h 3127"/>
              <a:gd name="T54" fmla="*/ 1142 w 3174"/>
              <a:gd name="T55" fmla="*/ 2595 h 3127"/>
              <a:gd name="T56" fmla="*/ 1142 w 3174"/>
              <a:gd name="T57" fmla="*/ 1388 h 3127"/>
              <a:gd name="T58" fmla="*/ 3081 w 3174"/>
              <a:gd name="T59" fmla="*/ 682 h 3127"/>
              <a:gd name="T60" fmla="*/ 3106 w 3174"/>
              <a:gd name="T61" fmla="*/ 390 h 3127"/>
              <a:gd name="T62" fmla="*/ 2846 w 3174"/>
              <a:gd name="T63" fmla="*/ 90 h 3127"/>
              <a:gd name="T64" fmla="*/ 2570 w 3174"/>
              <a:gd name="T65" fmla="*/ 0 h 3127"/>
              <a:gd name="T66" fmla="*/ 2184 w 3174"/>
              <a:gd name="T67" fmla="*/ 90 h 3127"/>
              <a:gd name="T68" fmla="*/ 1999 w 3174"/>
              <a:gd name="T69" fmla="*/ 393 h 3127"/>
              <a:gd name="T70" fmla="*/ 1925 w 3174"/>
              <a:gd name="T71" fmla="*/ 621 h 3127"/>
              <a:gd name="T72" fmla="*/ 1874 w 3174"/>
              <a:gd name="T73" fmla="*/ 959 h 3127"/>
              <a:gd name="T74" fmla="*/ 2044 w 3174"/>
              <a:gd name="T75" fmla="*/ 1194 h 3127"/>
              <a:gd name="T76" fmla="*/ 2410 w 3174"/>
              <a:gd name="T77" fmla="*/ 1348 h 3127"/>
              <a:gd name="T78" fmla="*/ 2737 w 3174"/>
              <a:gd name="T79" fmla="*/ 1211 h 3127"/>
              <a:gd name="T80" fmla="*/ 2931 w 3174"/>
              <a:gd name="T81" fmla="*/ 1070 h 3127"/>
              <a:gd name="T82" fmla="*/ 3162 w 3174"/>
              <a:gd name="T83" fmla="*/ 801 h 3127"/>
              <a:gd name="T84" fmla="*/ 2883 w 3174"/>
              <a:gd name="T85" fmla="*/ 1072 h 3127"/>
              <a:gd name="T86" fmla="*/ 2599 w 3174"/>
              <a:gd name="T87" fmla="*/ 1206 h 3127"/>
              <a:gd name="T88" fmla="*/ 2403 w 3174"/>
              <a:gd name="T89" fmla="*/ 1206 h 3127"/>
              <a:gd name="T90" fmla="*/ 2119 w 3174"/>
              <a:gd name="T91" fmla="*/ 1072 h 3127"/>
              <a:gd name="T92" fmla="*/ 1880 w 3174"/>
              <a:gd name="T93" fmla="*/ 830 h 3127"/>
              <a:gd name="T94" fmla="*/ 1962 w 3174"/>
              <a:gd name="T95" fmla="*/ 591 h 3127"/>
              <a:gd name="T96" fmla="*/ 2114 w 3174"/>
              <a:gd name="T97" fmla="*/ 315 h 3127"/>
              <a:gd name="T98" fmla="*/ 2272 w 3174"/>
              <a:gd name="T99" fmla="*/ 200 h 3127"/>
              <a:gd name="T100" fmla="*/ 2581 w 3174"/>
              <a:gd name="T101" fmla="*/ 141 h 3127"/>
              <a:gd name="T102" fmla="*/ 2917 w 3174"/>
              <a:gd name="T103" fmla="*/ 198 h 3127"/>
              <a:gd name="T104" fmla="*/ 3090 w 3174"/>
              <a:gd name="T105" fmla="*/ 436 h 3127"/>
              <a:gd name="T106" fmla="*/ 3030 w 3174"/>
              <a:gd name="T107" fmla="*/ 751 h 3127"/>
              <a:gd name="T108" fmla="*/ 2127 w 3174"/>
              <a:gd name="T109" fmla="*/ 682 h 3127"/>
              <a:gd name="T110" fmla="*/ 2174 w 3174"/>
              <a:gd name="T111" fmla="*/ 682 h 3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174" h="3127">
                <a:moveTo>
                  <a:pt x="2279" y="1724"/>
                </a:moveTo>
                <a:cubicBezTo>
                  <a:pt x="2206" y="1498"/>
                  <a:pt x="2206" y="1498"/>
                  <a:pt x="2206" y="1498"/>
                </a:cubicBezTo>
                <a:cubicBezTo>
                  <a:pt x="2203" y="1489"/>
                  <a:pt x="2193" y="1483"/>
                  <a:pt x="2183" y="1482"/>
                </a:cubicBezTo>
                <a:cubicBezTo>
                  <a:pt x="1997" y="1487"/>
                  <a:pt x="1997" y="1487"/>
                  <a:pt x="1997" y="1487"/>
                </a:cubicBezTo>
                <a:cubicBezTo>
                  <a:pt x="1960" y="1422"/>
                  <a:pt x="1915" y="1361"/>
                  <a:pt x="1864" y="1305"/>
                </a:cubicBezTo>
                <a:cubicBezTo>
                  <a:pt x="1926" y="1128"/>
                  <a:pt x="1926" y="1128"/>
                  <a:pt x="1926" y="1128"/>
                </a:cubicBezTo>
                <a:cubicBezTo>
                  <a:pt x="1930" y="1119"/>
                  <a:pt x="1927" y="1108"/>
                  <a:pt x="1918" y="1102"/>
                </a:cubicBezTo>
                <a:cubicBezTo>
                  <a:pt x="1726" y="962"/>
                  <a:pt x="1726" y="962"/>
                  <a:pt x="1726" y="962"/>
                </a:cubicBezTo>
                <a:cubicBezTo>
                  <a:pt x="1718" y="956"/>
                  <a:pt x="1706" y="957"/>
                  <a:pt x="1698" y="963"/>
                </a:cubicBezTo>
                <a:cubicBezTo>
                  <a:pt x="1551" y="1076"/>
                  <a:pt x="1551" y="1076"/>
                  <a:pt x="1551" y="1076"/>
                </a:cubicBezTo>
                <a:cubicBezTo>
                  <a:pt x="1482" y="1045"/>
                  <a:pt x="1410" y="1021"/>
                  <a:pt x="1335" y="1007"/>
                </a:cubicBezTo>
                <a:cubicBezTo>
                  <a:pt x="1282" y="828"/>
                  <a:pt x="1282" y="828"/>
                  <a:pt x="1282" y="828"/>
                </a:cubicBezTo>
                <a:cubicBezTo>
                  <a:pt x="1280" y="818"/>
                  <a:pt x="1271" y="811"/>
                  <a:pt x="1260" y="811"/>
                </a:cubicBezTo>
                <a:cubicBezTo>
                  <a:pt x="1023" y="811"/>
                  <a:pt x="1023" y="811"/>
                  <a:pt x="1023" y="811"/>
                </a:cubicBezTo>
                <a:cubicBezTo>
                  <a:pt x="1012" y="811"/>
                  <a:pt x="1003" y="818"/>
                  <a:pt x="1001" y="828"/>
                </a:cubicBezTo>
                <a:cubicBezTo>
                  <a:pt x="948" y="1007"/>
                  <a:pt x="948" y="1007"/>
                  <a:pt x="948" y="1007"/>
                </a:cubicBezTo>
                <a:cubicBezTo>
                  <a:pt x="873" y="1021"/>
                  <a:pt x="801" y="1045"/>
                  <a:pt x="732" y="1076"/>
                </a:cubicBezTo>
                <a:cubicBezTo>
                  <a:pt x="585" y="963"/>
                  <a:pt x="585" y="963"/>
                  <a:pt x="585" y="963"/>
                </a:cubicBezTo>
                <a:cubicBezTo>
                  <a:pt x="577" y="957"/>
                  <a:pt x="565" y="956"/>
                  <a:pt x="557" y="962"/>
                </a:cubicBezTo>
                <a:cubicBezTo>
                  <a:pt x="365" y="1102"/>
                  <a:pt x="365" y="1102"/>
                  <a:pt x="365" y="1102"/>
                </a:cubicBezTo>
                <a:cubicBezTo>
                  <a:pt x="356" y="1108"/>
                  <a:pt x="353" y="1119"/>
                  <a:pt x="357" y="1128"/>
                </a:cubicBezTo>
                <a:cubicBezTo>
                  <a:pt x="419" y="1305"/>
                  <a:pt x="419" y="1305"/>
                  <a:pt x="419" y="1305"/>
                </a:cubicBezTo>
                <a:cubicBezTo>
                  <a:pt x="368" y="1361"/>
                  <a:pt x="323" y="1422"/>
                  <a:pt x="286" y="1487"/>
                </a:cubicBezTo>
                <a:cubicBezTo>
                  <a:pt x="100" y="1482"/>
                  <a:pt x="100" y="1482"/>
                  <a:pt x="100" y="1482"/>
                </a:cubicBezTo>
                <a:cubicBezTo>
                  <a:pt x="89" y="1482"/>
                  <a:pt x="80" y="1489"/>
                  <a:pt x="77" y="1498"/>
                </a:cubicBezTo>
                <a:cubicBezTo>
                  <a:pt x="4" y="1724"/>
                  <a:pt x="4" y="1724"/>
                  <a:pt x="4" y="1724"/>
                </a:cubicBezTo>
                <a:cubicBezTo>
                  <a:pt x="0" y="1734"/>
                  <a:pt x="4" y="1745"/>
                  <a:pt x="12" y="1750"/>
                </a:cubicBezTo>
                <a:cubicBezTo>
                  <a:pt x="167" y="1856"/>
                  <a:pt x="167" y="1856"/>
                  <a:pt x="167" y="1856"/>
                </a:cubicBezTo>
                <a:cubicBezTo>
                  <a:pt x="162" y="1895"/>
                  <a:pt x="160" y="1932"/>
                  <a:pt x="160" y="1968"/>
                </a:cubicBezTo>
                <a:cubicBezTo>
                  <a:pt x="160" y="2005"/>
                  <a:pt x="162" y="2043"/>
                  <a:pt x="167" y="2082"/>
                </a:cubicBezTo>
                <a:cubicBezTo>
                  <a:pt x="12" y="2188"/>
                  <a:pt x="12" y="2188"/>
                  <a:pt x="12" y="2188"/>
                </a:cubicBezTo>
                <a:cubicBezTo>
                  <a:pt x="4" y="2193"/>
                  <a:pt x="0" y="2204"/>
                  <a:pt x="4" y="2214"/>
                </a:cubicBezTo>
                <a:cubicBezTo>
                  <a:pt x="77" y="2440"/>
                  <a:pt x="77" y="2440"/>
                  <a:pt x="77" y="2440"/>
                </a:cubicBezTo>
                <a:cubicBezTo>
                  <a:pt x="80" y="2450"/>
                  <a:pt x="90" y="2456"/>
                  <a:pt x="100" y="2456"/>
                </a:cubicBezTo>
                <a:cubicBezTo>
                  <a:pt x="287" y="2451"/>
                  <a:pt x="287" y="2451"/>
                  <a:pt x="287" y="2451"/>
                </a:cubicBezTo>
                <a:cubicBezTo>
                  <a:pt x="323" y="2516"/>
                  <a:pt x="368" y="2577"/>
                  <a:pt x="419" y="2633"/>
                </a:cubicBezTo>
                <a:cubicBezTo>
                  <a:pt x="357" y="2810"/>
                  <a:pt x="357" y="2810"/>
                  <a:pt x="357" y="2810"/>
                </a:cubicBezTo>
                <a:cubicBezTo>
                  <a:pt x="353" y="2819"/>
                  <a:pt x="356" y="2830"/>
                  <a:pt x="365" y="2836"/>
                </a:cubicBezTo>
                <a:cubicBezTo>
                  <a:pt x="557" y="2976"/>
                  <a:pt x="557" y="2976"/>
                  <a:pt x="557" y="2976"/>
                </a:cubicBezTo>
                <a:cubicBezTo>
                  <a:pt x="565" y="2982"/>
                  <a:pt x="577" y="2982"/>
                  <a:pt x="585" y="2975"/>
                </a:cubicBezTo>
                <a:cubicBezTo>
                  <a:pt x="733" y="2861"/>
                  <a:pt x="733" y="2861"/>
                  <a:pt x="733" y="2861"/>
                </a:cubicBezTo>
                <a:cubicBezTo>
                  <a:pt x="801" y="2892"/>
                  <a:pt x="873" y="2915"/>
                  <a:pt x="947" y="2930"/>
                </a:cubicBezTo>
                <a:cubicBezTo>
                  <a:pt x="1001" y="3110"/>
                  <a:pt x="1001" y="3110"/>
                  <a:pt x="1001" y="3110"/>
                </a:cubicBezTo>
                <a:cubicBezTo>
                  <a:pt x="1003" y="3120"/>
                  <a:pt x="1012" y="3127"/>
                  <a:pt x="1023" y="3127"/>
                </a:cubicBezTo>
                <a:cubicBezTo>
                  <a:pt x="1260" y="3127"/>
                  <a:pt x="1260" y="3127"/>
                  <a:pt x="1260" y="3127"/>
                </a:cubicBezTo>
                <a:cubicBezTo>
                  <a:pt x="1271" y="3127"/>
                  <a:pt x="1280" y="3120"/>
                  <a:pt x="1282" y="3110"/>
                </a:cubicBezTo>
                <a:cubicBezTo>
                  <a:pt x="1336" y="2930"/>
                  <a:pt x="1336" y="2930"/>
                  <a:pt x="1336" y="2930"/>
                </a:cubicBezTo>
                <a:cubicBezTo>
                  <a:pt x="1410" y="2915"/>
                  <a:pt x="1482" y="2892"/>
                  <a:pt x="1550" y="2861"/>
                </a:cubicBezTo>
                <a:cubicBezTo>
                  <a:pt x="1698" y="2975"/>
                  <a:pt x="1698" y="2975"/>
                  <a:pt x="1698" y="2975"/>
                </a:cubicBezTo>
                <a:cubicBezTo>
                  <a:pt x="1706" y="2982"/>
                  <a:pt x="1718" y="2982"/>
                  <a:pt x="1726" y="2976"/>
                </a:cubicBezTo>
                <a:cubicBezTo>
                  <a:pt x="1918" y="2836"/>
                  <a:pt x="1918" y="2836"/>
                  <a:pt x="1918" y="2836"/>
                </a:cubicBezTo>
                <a:cubicBezTo>
                  <a:pt x="1927" y="2830"/>
                  <a:pt x="1930" y="2819"/>
                  <a:pt x="1926" y="2810"/>
                </a:cubicBezTo>
                <a:cubicBezTo>
                  <a:pt x="1863" y="2633"/>
                  <a:pt x="1863" y="2633"/>
                  <a:pt x="1863" y="2633"/>
                </a:cubicBezTo>
                <a:cubicBezTo>
                  <a:pt x="1915" y="2577"/>
                  <a:pt x="1960" y="2516"/>
                  <a:pt x="1996" y="2451"/>
                </a:cubicBezTo>
                <a:cubicBezTo>
                  <a:pt x="2183" y="2456"/>
                  <a:pt x="2183" y="2456"/>
                  <a:pt x="2183" y="2456"/>
                </a:cubicBezTo>
                <a:cubicBezTo>
                  <a:pt x="2195" y="2456"/>
                  <a:pt x="2203" y="2450"/>
                  <a:pt x="2206" y="2440"/>
                </a:cubicBezTo>
                <a:cubicBezTo>
                  <a:pt x="2279" y="2214"/>
                  <a:pt x="2279" y="2214"/>
                  <a:pt x="2279" y="2214"/>
                </a:cubicBezTo>
                <a:cubicBezTo>
                  <a:pt x="2283" y="2204"/>
                  <a:pt x="2279" y="2193"/>
                  <a:pt x="2271" y="2188"/>
                </a:cubicBezTo>
                <a:cubicBezTo>
                  <a:pt x="2116" y="2082"/>
                  <a:pt x="2116" y="2082"/>
                  <a:pt x="2116" y="2082"/>
                </a:cubicBezTo>
                <a:cubicBezTo>
                  <a:pt x="2121" y="2043"/>
                  <a:pt x="2123" y="2005"/>
                  <a:pt x="2123" y="1968"/>
                </a:cubicBezTo>
                <a:cubicBezTo>
                  <a:pt x="2123" y="1932"/>
                  <a:pt x="2121" y="1894"/>
                  <a:pt x="2116" y="1856"/>
                </a:cubicBezTo>
                <a:cubicBezTo>
                  <a:pt x="2271" y="1750"/>
                  <a:pt x="2271" y="1750"/>
                  <a:pt x="2271" y="1750"/>
                </a:cubicBezTo>
                <a:cubicBezTo>
                  <a:pt x="2279" y="1745"/>
                  <a:pt x="2283" y="1734"/>
                  <a:pt x="2279" y="1724"/>
                </a:cubicBezTo>
                <a:close/>
                <a:moveTo>
                  <a:pt x="2079" y="1826"/>
                </a:moveTo>
                <a:cubicBezTo>
                  <a:pt x="2071" y="1831"/>
                  <a:pt x="2068" y="1839"/>
                  <a:pt x="2069" y="1848"/>
                </a:cubicBezTo>
                <a:cubicBezTo>
                  <a:pt x="2074" y="1889"/>
                  <a:pt x="2077" y="1930"/>
                  <a:pt x="2077" y="1968"/>
                </a:cubicBezTo>
                <a:cubicBezTo>
                  <a:pt x="2077" y="2008"/>
                  <a:pt x="2074" y="2049"/>
                  <a:pt x="2069" y="2090"/>
                </a:cubicBezTo>
                <a:cubicBezTo>
                  <a:pt x="2067" y="2099"/>
                  <a:pt x="2071" y="2107"/>
                  <a:pt x="2078" y="2112"/>
                </a:cubicBezTo>
                <a:cubicBezTo>
                  <a:pt x="2230" y="2216"/>
                  <a:pt x="2230" y="2216"/>
                  <a:pt x="2230" y="2216"/>
                </a:cubicBezTo>
                <a:cubicBezTo>
                  <a:pt x="2168" y="2409"/>
                  <a:pt x="2168" y="2409"/>
                  <a:pt x="2168" y="2409"/>
                </a:cubicBezTo>
                <a:cubicBezTo>
                  <a:pt x="1984" y="2404"/>
                  <a:pt x="1984" y="2404"/>
                  <a:pt x="1984" y="2404"/>
                </a:cubicBezTo>
                <a:cubicBezTo>
                  <a:pt x="1974" y="2404"/>
                  <a:pt x="1967" y="2409"/>
                  <a:pt x="1963" y="2416"/>
                </a:cubicBezTo>
                <a:cubicBezTo>
                  <a:pt x="1924" y="2486"/>
                  <a:pt x="1876" y="2552"/>
                  <a:pt x="1820" y="2611"/>
                </a:cubicBezTo>
                <a:cubicBezTo>
                  <a:pt x="1814" y="2618"/>
                  <a:pt x="1812" y="2627"/>
                  <a:pt x="1815" y="2635"/>
                </a:cubicBezTo>
                <a:cubicBezTo>
                  <a:pt x="1877" y="2809"/>
                  <a:pt x="1877" y="2809"/>
                  <a:pt x="1877" y="2809"/>
                </a:cubicBezTo>
                <a:cubicBezTo>
                  <a:pt x="1713" y="2928"/>
                  <a:pt x="1713" y="2928"/>
                  <a:pt x="1713" y="2928"/>
                </a:cubicBezTo>
                <a:cubicBezTo>
                  <a:pt x="1567" y="2816"/>
                  <a:pt x="1567" y="2816"/>
                  <a:pt x="1567" y="2816"/>
                </a:cubicBezTo>
                <a:cubicBezTo>
                  <a:pt x="1560" y="2811"/>
                  <a:pt x="1551" y="2810"/>
                  <a:pt x="1543" y="2813"/>
                </a:cubicBezTo>
                <a:cubicBezTo>
                  <a:pt x="1470" y="2848"/>
                  <a:pt x="1393" y="2873"/>
                  <a:pt x="1313" y="2888"/>
                </a:cubicBezTo>
                <a:cubicBezTo>
                  <a:pt x="1305" y="2889"/>
                  <a:pt x="1298" y="2896"/>
                  <a:pt x="1295" y="2904"/>
                </a:cubicBezTo>
                <a:cubicBezTo>
                  <a:pt x="1243" y="3081"/>
                  <a:pt x="1243" y="3081"/>
                  <a:pt x="1243" y="3081"/>
                </a:cubicBezTo>
                <a:cubicBezTo>
                  <a:pt x="1040" y="3081"/>
                  <a:pt x="1040" y="3081"/>
                  <a:pt x="1040" y="3081"/>
                </a:cubicBezTo>
                <a:cubicBezTo>
                  <a:pt x="988" y="2904"/>
                  <a:pt x="988" y="2904"/>
                  <a:pt x="988" y="2904"/>
                </a:cubicBezTo>
                <a:cubicBezTo>
                  <a:pt x="985" y="2896"/>
                  <a:pt x="978" y="2889"/>
                  <a:pt x="970" y="2888"/>
                </a:cubicBezTo>
                <a:cubicBezTo>
                  <a:pt x="890" y="2873"/>
                  <a:pt x="813" y="2848"/>
                  <a:pt x="740" y="2813"/>
                </a:cubicBezTo>
                <a:cubicBezTo>
                  <a:pt x="732" y="2810"/>
                  <a:pt x="723" y="2811"/>
                  <a:pt x="716" y="2816"/>
                </a:cubicBezTo>
                <a:cubicBezTo>
                  <a:pt x="570" y="2928"/>
                  <a:pt x="570" y="2928"/>
                  <a:pt x="570" y="2928"/>
                </a:cubicBezTo>
                <a:cubicBezTo>
                  <a:pt x="406" y="2809"/>
                  <a:pt x="406" y="2809"/>
                  <a:pt x="406" y="2809"/>
                </a:cubicBezTo>
                <a:cubicBezTo>
                  <a:pt x="468" y="2635"/>
                  <a:pt x="468" y="2635"/>
                  <a:pt x="468" y="2635"/>
                </a:cubicBezTo>
                <a:cubicBezTo>
                  <a:pt x="471" y="2627"/>
                  <a:pt x="469" y="2618"/>
                  <a:pt x="463" y="2611"/>
                </a:cubicBezTo>
                <a:cubicBezTo>
                  <a:pt x="407" y="2552"/>
                  <a:pt x="359" y="2486"/>
                  <a:pt x="320" y="2416"/>
                </a:cubicBezTo>
                <a:cubicBezTo>
                  <a:pt x="316" y="2409"/>
                  <a:pt x="308" y="2404"/>
                  <a:pt x="300" y="2404"/>
                </a:cubicBezTo>
                <a:cubicBezTo>
                  <a:pt x="300" y="2404"/>
                  <a:pt x="300" y="2404"/>
                  <a:pt x="299" y="2404"/>
                </a:cubicBezTo>
                <a:cubicBezTo>
                  <a:pt x="115" y="2409"/>
                  <a:pt x="115" y="2409"/>
                  <a:pt x="115" y="2409"/>
                </a:cubicBezTo>
                <a:cubicBezTo>
                  <a:pt x="53" y="2216"/>
                  <a:pt x="53" y="2216"/>
                  <a:pt x="53" y="2216"/>
                </a:cubicBezTo>
                <a:cubicBezTo>
                  <a:pt x="205" y="2112"/>
                  <a:pt x="205" y="2112"/>
                  <a:pt x="205" y="2112"/>
                </a:cubicBezTo>
                <a:cubicBezTo>
                  <a:pt x="212" y="2107"/>
                  <a:pt x="216" y="2099"/>
                  <a:pt x="214" y="2090"/>
                </a:cubicBezTo>
                <a:cubicBezTo>
                  <a:pt x="209" y="2048"/>
                  <a:pt x="206" y="2008"/>
                  <a:pt x="206" y="1968"/>
                </a:cubicBezTo>
                <a:cubicBezTo>
                  <a:pt x="206" y="1930"/>
                  <a:pt x="209" y="1889"/>
                  <a:pt x="214" y="1848"/>
                </a:cubicBezTo>
                <a:cubicBezTo>
                  <a:pt x="215" y="1839"/>
                  <a:pt x="212" y="1831"/>
                  <a:pt x="204" y="1826"/>
                </a:cubicBezTo>
                <a:cubicBezTo>
                  <a:pt x="53" y="1722"/>
                  <a:pt x="53" y="1722"/>
                  <a:pt x="53" y="1722"/>
                </a:cubicBezTo>
                <a:cubicBezTo>
                  <a:pt x="115" y="1529"/>
                  <a:pt x="115" y="1529"/>
                  <a:pt x="115" y="1529"/>
                </a:cubicBezTo>
                <a:cubicBezTo>
                  <a:pt x="299" y="1534"/>
                  <a:pt x="299" y="1534"/>
                  <a:pt x="299" y="1534"/>
                </a:cubicBezTo>
                <a:cubicBezTo>
                  <a:pt x="308" y="1534"/>
                  <a:pt x="315" y="1530"/>
                  <a:pt x="320" y="1522"/>
                </a:cubicBezTo>
                <a:cubicBezTo>
                  <a:pt x="358" y="1451"/>
                  <a:pt x="406" y="1385"/>
                  <a:pt x="462" y="1326"/>
                </a:cubicBezTo>
                <a:cubicBezTo>
                  <a:pt x="468" y="1320"/>
                  <a:pt x="470" y="1310"/>
                  <a:pt x="467" y="1302"/>
                </a:cubicBezTo>
                <a:cubicBezTo>
                  <a:pt x="406" y="1129"/>
                  <a:pt x="406" y="1129"/>
                  <a:pt x="406" y="1129"/>
                </a:cubicBezTo>
                <a:cubicBezTo>
                  <a:pt x="570" y="1010"/>
                  <a:pt x="570" y="1010"/>
                  <a:pt x="570" y="1010"/>
                </a:cubicBezTo>
                <a:cubicBezTo>
                  <a:pt x="715" y="1122"/>
                  <a:pt x="715" y="1122"/>
                  <a:pt x="715" y="1122"/>
                </a:cubicBezTo>
                <a:cubicBezTo>
                  <a:pt x="722" y="1127"/>
                  <a:pt x="731" y="1128"/>
                  <a:pt x="739" y="1124"/>
                </a:cubicBezTo>
                <a:cubicBezTo>
                  <a:pt x="812" y="1089"/>
                  <a:pt x="890" y="1064"/>
                  <a:pt x="970" y="1049"/>
                </a:cubicBezTo>
                <a:cubicBezTo>
                  <a:pt x="979" y="1048"/>
                  <a:pt x="986" y="1041"/>
                  <a:pt x="988" y="1033"/>
                </a:cubicBezTo>
                <a:cubicBezTo>
                  <a:pt x="1040" y="857"/>
                  <a:pt x="1040" y="857"/>
                  <a:pt x="1040" y="857"/>
                </a:cubicBezTo>
                <a:cubicBezTo>
                  <a:pt x="1243" y="857"/>
                  <a:pt x="1243" y="857"/>
                  <a:pt x="1243" y="857"/>
                </a:cubicBezTo>
                <a:cubicBezTo>
                  <a:pt x="1295" y="1033"/>
                  <a:pt x="1295" y="1033"/>
                  <a:pt x="1295" y="1033"/>
                </a:cubicBezTo>
                <a:cubicBezTo>
                  <a:pt x="1297" y="1041"/>
                  <a:pt x="1304" y="1048"/>
                  <a:pt x="1313" y="1049"/>
                </a:cubicBezTo>
                <a:cubicBezTo>
                  <a:pt x="1393" y="1064"/>
                  <a:pt x="1471" y="1089"/>
                  <a:pt x="1544" y="1124"/>
                </a:cubicBezTo>
                <a:cubicBezTo>
                  <a:pt x="1552" y="1128"/>
                  <a:pt x="1561" y="1127"/>
                  <a:pt x="1568" y="1122"/>
                </a:cubicBezTo>
                <a:cubicBezTo>
                  <a:pt x="1713" y="1010"/>
                  <a:pt x="1713" y="1010"/>
                  <a:pt x="1713" y="1010"/>
                </a:cubicBezTo>
                <a:cubicBezTo>
                  <a:pt x="1877" y="1129"/>
                  <a:pt x="1877" y="1129"/>
                  <a:pt x="1877" y="1129"/>
                </a:cubicBezTo>
                <a:cubicBezTo>
                  <a:pt x="1816" y="1302"/>
                  <a:pt x="1816" y="1302"/>
                  <a:pt x="1816" y="1302"/>
                </a:cubicBezTo>
                <a:cubicBezTo>
                  <a:pt x="1813" y="1310"/>
                  <a:pt x="1815" y="1320"/>
                  <a:pt x="1821" y="1326"/>
                </a:cubicBezTo>
                <a:cubicBezTo>
                  <a:pt x="1877" y="1385"/>
                  <a:pt x="1925" y="1451"/>
                  <a:pt x="1963" y="1522"/>
                </a:cubicBezTo>
                <a:cubicBezTo>
                  <a:pt x="1968" y="1530"/>
                  <a:pt x="1976" y="1534"/>
                  <a:pt x="1984" y="1534"/>
                </a:cubicBezTo>
                <a:cubicBezTo>
                  <a:pt x="2168" y="1529"/>
                  <a:pt x="2168" y="1529"/>
                  <a:pt x="2168" y="1529"/>
                </a:cubicBezTo>
                <a:cubicBezTo>
                  <a:pt x="2230" y="1722"/>
                  <a:pt x="2230" y="1722"/>
                  <a:pt x="2230" y="1722"/>
                </a:cubicBezTo>
                <a:lnTo>
                  <a:pt x="2079" y="1826"/>
                </a:lnTo>
                <a:close/>
                <a:moveTo>
                  <a:pt x="1142" y="1180"/>
                </a:moveTo>
                <a:cubicBezTo>
                  <a:pt x="707" y="1180"/>
                  <a:pt x="353" y="1534"/>
                  <a:pt x="353" y="1968"/>
                </a:cubicBezTo>
                <a:cubicBezTo>
                  <a:pt x="353" y="2403"/>
                  <a:pt x="707" y="2757"/>
                  <a:pt x="1142" y="2757"/>
                </a:cubicBezTo>
                <a:cubicBezTo>
                  <a:pt x="1576" y="2757"/>
                  <a:pt x="1930" y="2403"/>
                  <a:pt x="1930" y="1968"/>
                </a:cubicBezTo>
                <a:cubicBezTo>
                  <a:pt x="1930" y="1534"/>
                  <a:pt x="1576" y="1180"/>
                  <a:pt x="1142" y="1180"/>
                </a:cubicBezTo>
                <a:close/>
                <a:moveTo>
                  <a:pt x="1142" y="2711"/>
                </a:moveTo>
                <a:cubicBezTo>
                  <a:pt x="732" y="2711"/>
                  <a:pt x="399" y="2378"/>
                  <a:pt x="399" y="1968"/>
                </a:cubicBezTo>
                <a:cubicBezTo>
                  <a:pt x="399" y="1559"/>
                  <a:pt x="732" y="1226"/>
                  <a:pt x="1142" y="1226"/>
                </a:cubicBezTo>
                <a:cubicBezTo>
                  <a:pt x="1551" y="1226"/>
                  <a:pt x="1884" y="1559"/>
                  <a:pt x="1884" y="1968"/>
                </a:cubicBezTo>
                <a:cubicBezTo>
                  <a:pt x="1884" y="2378"/>
                  <a:pt x="1551" y="2711"/>
                  <a:pt x="1142" y="2711"/>
                </a:cubicBezTo>
                <a:close/>
                <a:moveTo>
                  <a:pt x="1142" y="1342"/>
                </a:moveTo>
                <a:cubicBezTo>
                  <a:pt x="796" y="1342"/>
                  <a:pt x="515" y="1623"/>
                  <a:pt x="515" y="1968"/>
                </a:cubicBezTo>
                <a:cubicBezTo>
                  <a:pt x="515" y="2314"/>
                  <a:pt x="796" y="2595"/>
                  <a:pt x="1142" y="2595"/>
                </a:cubicBezTo>
                <a:cubicBezTo>
                  <a:pt x="1487" y="2595"/>
                  <a:pt x="1768" y="2314"/>
                  <a:pt x="1768" y="1968"/>
                </a:cubicBezTo>
                <a:cubicBezTo>
                  <a:pt x="1768" y="1623"/>
                  <a:pt x="1487" y="1342"/>
                  <a:pt x="1142" y="1342"/>
                </a:cubicBezTo>
                <a:close/>
                <a:moveTo>
                  <a:pt x="1142" y="2549"/>
                </a:moveTo>
                <a:cubicBezTo>
                  <a:pt x="821" y="2549"/>
                  <a:pt x="561" y="2289"/>
                  <a:pt x="561" y="1968"/>
                </a:cubicBezTo>
                <a:cubicBezTo>
                  <a:pt x="561" y="1648"/>
                  <a:pt x="821" y="1388"/>
                  <a:pt x="1142" y="1388"/>
                </a:cubicBezTo>
                <a:cubicBezTo>
                  <a:pt x="1462" y="1388"/>
                  <a:pt x="1722" y="1648"/>
                  <a:pt x="1722" y="1968"/>
                </a:cubicBezTo>
                <a:cubicBezTo>
                  <a:pt x="1722" y="2289"/>
                  <a:pt x="1462" y="2549"/>
                  <a:pt x="1142" y="2549"/>
                </a:cubicBezTo>
                <a:close/>
                <a:moveTo>
                  <a:pt x="3162" y="801"/>
                </a:moveTo>
                <a:cubicBezTo>
                  <a:pt x="3077" y="743"/>
                  <a:pt x="3077" y="743"/>
                  <a:pt x="3077" y="743"/>
                </a:cubicBezTo>
                <a:cubicBezTo>
                  <a:pt x="3080" y="722"/>
                  <a:pt x="3081" y="702"/>
                  <a:pt x="3081" y="682"/>
                </a:cubicBezTo>
                <a:cubicBezTo>
                  <a:pt x="3081" y="662"/>
                  <a:pt x="3080" y="642"/>
                  <a:pt x="3077" y="621"/>
                </a:cubicBezTo>
                <a:cubicBezTo>
                  <a:pt x="3162" y="563"/>
                  <a:pt x="3162" y="563"/>
                  <a:pt x="3162" y="563"/>
                </a:cubicBezTo>
                <a:cubicBezTo>
                  <a:pt x="3171" y="557"/>
                  <a:pt x="3174" y="547"/>
                  <a:pt x="3171" y="537"/>
                </a:cubicBezTo>
                <a:cubicBezTo>
                  <a:pt x="3128" y="406"/>
                  <a:pt x="3128" y="406"/>
                  <a:pt x="3128" y="406"/>
                </a:cubicBezTo>
                <a:cubicBezTo>
                  <a:pt x="3125" y="396"/>
                  <a:pt x="3117" y="389"/>
                  <a:pt x="3106" y="390"/>
                </a:cubicBezTo>
                <a:cubicBezTo>
                  <a:pt x="3003" y="393"/>
                  <a:pt x="3003" y="393"/>
                  <a:pt x="3003" y="393"/>
                </a:cubicBezTo>
                <a:cubicBezTo>
                  <a:pt x="2983" y="358"/>
                  <a:pt x="2959" y="325"/>
                  <a:pt x="2932" y="294"/>
                </a:cubicBezTo>
                <a:cubicBezTo>
                  <a:pt x="2966" y="197"/>
                  <a:pt x="2966" y="197"/>
                  <a:pt x="2966" y="197"/>
                </a:cubicBezTo>
                <a:cubicBezTo>
                  <a:pt x="2969" y="188"/>
                  <a:pt x="2966" y="177"/>
                  <a:pt x="2958" y="171"/>
                </a:cubicBezTo>
                <a:cubicBezTo>
                  <a:pt x="2846" y="90"/>
                  <a:pt x="2846" y="90"/>
                  <a:pt x="2846" y="90"/>
                </a:cubicBezTo>
                <a:cubicBezTo>
                  <a:pt x="2838" y="84"/>
                  <a:pt x="2827" y="84"/>
                  <a:pt x="2819" y="90"/>
                </a:cubicBezTo>
                <a:cubicBezTo>
                  <a:pt x="2737" y="153"/>
                  <a:pt x="2737" y="153"/>
                  <a:pt x="2737" y="153"/>
                </a:cubicBezTo>
                <a:cubicBezTo>
                  <a:pt x="2700" y="136"/>
                  <a:pt x="2661" y="123"/>
                  <a:pt x="2621" y="115"/>
                </a:cubicBezTo>
                <a:cubicBezTo>
                  <a:pt x="2592" y="17"/>
                  <a:pt x="2592" y="17"/>
                  <a:pt x="2592" y="17"/>
                </a:cubicBezTo>
                <a:cubicBezTo>
                  <a:pt x="2589" y="7"/>
                  <a:pt x="2580" y="0"/>
                  <a:pt x="2570" y="0"/>
                </a:cubicBezTo>
                <a:cubicBezTo>
                  <a:pt x="2432" y="0"/>
                  <a:pt x="2432" y="0"/>
                  <a:pt x="2432" y="0"/>
                </a:cubicBezTo>
                <a:cubicBezTo>
                  <a:pt x="2422" y="0"/>
                  <a:pt x="2413" y="7"/>
                  <a:pt x="2410" y="17"/>
                </a:cubicBezTo>
                <a:cubicBezTo>
                  <a:pt x="2381" y="115"/>
                  <a:pt x="2381" y="115"/>
                  <a:pt x="2381" y="115"/>
                </a:cubicBezTo>
                <a:cubicBezTo>
                  <a:pt x="2341" y="123"/>
                  <a:pt x="2302" y="136"/>
                  <a:pt x="2265" y="153"/>
                </a:cubicBezTo>
                <a:cubicBezTo>
                  <a:pt x="2184" y="90"/>
                  <a:pt x="2184" y="90"/>
                  <a:pt x="2184" y="90"/>
                </a:cubicBezTo>
                <a:cubicBezTo>
                  <a:pt x="2175" y="84"/>
                  <a:pt x="2164" y="84"/>
                  <a:pt x="2156" y="90"/>
                </a:cubicBezTo>
                <a:cubicBezTo>
                  <a:pt x="2044" y="171"/>
                  <a:pt x="2044" y="171"/>
                  <a:pt x="2044" y="171"/>
                </a:cubicBezTo>
                <a:cubicBezTo>
                  <a:pt x="2036" y="177"/>
                  <a:pt x="2033" y="188"/>
                  <a:pt x="2036" y="197"/>
                </a:cubicBezTo>
                <a:cubicBezTo>
                  <a:pt x="2071" y="294"/>
                  <a:pt x="2071" y="294"/>
                  <a:pt x="2071" y="294"/>
                </a:cubicBezTo>
                <a:cubicBezTo>
                  <a:pt x="2043" y="325"/>
                  <a:pt x="2019" y="358"/>
                  <a:pt x="1999" y="393"/>
                </a:cubicBezTo>
                <a:cubicBezTo>
                  <a:pt x="1896" y="390"/>
                  <a:pt x="1896" y="390"/>
                  <a:pt x="1896" y="390"/>
                </a:cubicBezTo>
                <a:cubicBezTo>
                  <a:pt x="1886" y="389"/>
                  <a:pt x="1877" y="396"/>
                  <a:pt x="1874" y="406"/>
                </a:cubicBezTo>
                <a:cubicBezTo>
                  <a:pt x="1831" y="537"/>
                  <a:pt x="1831" y="537"/>
                  <a:pt x="1831" y="537"/>
                </a:cubicBezTo>
                <a:cubicBezTo>
                  <a:pt x="1828" y="547"/>
                  <a:pt x="1831" y="557"/>
                  <a:pt x="1840" y="563"/>
                </a:cubicBezTo>
                <a:cubicBezTo>
                  <a:pt x="1925" y="621"/>
                  <a:pt x="1925" y="621"/>
                  <a:pt x="1925" y="621"/>
                </a:cubicBezTo>
                <a:cubicBezTo>
                  <a:pt x="1923" y="642"/>
                  <a:pt x="1921" y="662"/>
                  <a:pt x="1921" y="682"/>
                </a:cubicBezTo>
                <a:cubicBezTo>
                  <a:pt x="1921" y="702"/>
                  <a:pt x="1923" y="722"/>
                  <a:pt x="1925" y="743"/>
                </a:cubicBezTo>
                <a:cubicBezTo>
                  <a:pt x="1840" y="801"/>
                  <a:pt x="1840" y="801"/>
                  <a:pt x="1840" y="801"/>
                </a:cubicBezTo>
                <a:cubicBezTo>
                  <a:pt x="1831" y="807"/>
                  <a:pt x="1828" y="818"/>
                  <a:pt x="1831" y="827"/>
                </a:cubicBezTo>
                <a:cubicBezTo>
                  <a:pt x="1874" y="959"/>
                  <a:pt x="1874" y="959"/>
                  <a:pt x="1874" y="959"/>
                </a:cubicBezTo>
                <a:cubicBezTo>
                  <a:pt x="1877" y="968"/>
                  <a:pt x="1886" y="975"/>
                  <a:pt x="1896" y="975"/>
                </a:cubicBezTo>
                <a:cubicBezTo>
                  <a:pt x="1999" y="972"/>
                  <a:pt x="1999" y="972"/>
                  <a:pt x="1999" y="972"/>
                </a:cubicBezTo>
                <a:cubicBezTo>
                  <a:pt x="2019" y="1007"/>
                  <a:pt x="2043" y="1040"/>
                  <a:pt x="2071" y="1070"/>
                </a:cubicBezTo>
                <a:cubicBezTo>
                  <a:pt x="2036" y="1167"/>
                  <a:pt x="2036" y="1167"/>
                  <a:pt x="2036" y="1167"/>
                </a:cubicBezTo>
                <a:cubicBezTo>
                  <a:pt x="2033" y="1177"/>
                  <a:pt x="2036" y="1188"/>
                  <a:pt x="2044" y="1194"/>
                </a:cubicBezTo>
                <a:cubicBezTo>
                  <a:pt x="2156" y="1275"/>
                  <a:pt x="2156" y="1275"/>
                  <a:pt x="2156" y="1275"/>
                </a:cubicBezTo>
                <a:cubicBezTo>
                  <a:pt x="2164" y="1281"/>
                  <a:pt x="2175" y="1281"/>
                  <a:pt x="2184" y="1274"/>
                </a:cubicBezTo>
                <a:cubicBezTo>
                  <a:pt x="2265" y="1211"/>
                  <a:pt x="2265" y="1211"/>
                  <a:pt x="2265" y="1211"/>
                </a:cubicBezTo>
                <a:cubicBezTo>
                  <a:pt x="2302" y="1228"/>
                  <a:pt x="2341" y="1240"/>
                  <a:pt x="2381" y="1249"/>
                </a:cubicBezTo>
                <a:cubicBezTo>
                  <a:pt x="2410" y="1348"/>
                  <a:pt x="2410" y="1348"/>
                  <a:pt x="2410" y="1348"/>
                </a:cubicBezTo>
                <a:cubicBezTo>
                  <a:pt x="2413" y="1358"/>
                  <a:pt x="2422" y="1364"/>
                  <a:pt x="2432" y="1364"/>
                </a:cubicBezTo>
                <a:cubicBezTo>
                  <a:pt x="2570" y="1364"/>
                  <a:pt x="2570" y="1364"/>
                  <a:pt x="2570" y="1364"/>
                </a:cubicBezTo>
                <a:cubicBezTo>
                  <a:pt x="2580" y="1364"/>
                  <a:pt x="2589" y="1358"/>
                  <a:pt x="2592" y="1348"/>
                </a:cubicBezTo>
                <a:cubicBezTo>
                  <a:pt x="2621" y="1249"/>
                  <a:pt x="2621" y="1249"/>
                  <a:pt x="2621" y="1249"/>
                </a:cubicBezTo>
                <a:cubicBezTo>
                  <a:pt x="2661" y="1240"/>
                  <a:pt x="2700" y="1228"/>
                  <a:pt x="2737" y="1211"/>
                </a:cubicBezTo>
                <a:cubicBezTo>
                  <a:pt x="2819" y="1274"/>
                  <a:pt x="2819" y="1274"/>
                  <a:pt x="2819" y="1274"/>
                </a:cubicBezTo>
                <a:cubicBezTo>
                  <a:pt x="2827" y="1281"/>
                  <a:pt x="2838" y="1281"/>
                  <a:pt x="2846" y="1275"/>
                </a:cubicBezTo>
                <a:cubicBezTo>
                  <a:pt x="2958" y="1194"/>
                  <a:pt x="2958" y="1194"/>
                  <a:pt x="2958" y="1194"/>
                </a:cubicBezTo>
                <a:cubicBezTo>
                  <a:pt x="2966" y="1188"/>
                  <a:pt x="2969" y="1177"/>
                  <a:pt x="2966" y="1167"/>
                </a:cubicBezTo>
                <a:cubicBezTo>
                  <a:pt x="2931" y="1070"/>
                  <a:pt x="2931" y="1070"/>
                  <a:pt x="2931" y="1070"/>
                </a:cubicBezTo>
                <a:cubicBezTo>
                  <a:pt x="2959" y="1040"/>
                  <a:pt x="2983" y="1007"/>
                  <a:pt x="3003" y="972"/>
                </a:cubicBezTo>
                <a:cubicBezTo>
                  <a:pt x="3106" y="975"/>
                  <a:pt x="3106" y="975"/>
                  <a:pt x="3106" y="975"/>
                </a:cubicBezTo>
                <a:cubicBezTo>
                  <a:pt x="3116" y="975"/>
                  <a:pt x="3125" y="968"/>
                  <a:pt x="3128" y="959"/>
                </a:cubicBezTo>
                <a:cubicBezTo>
                  <a:pt x="3171" y="827"/>
                  <a:pt x="3171" y="827"/>
                  <a:pt x="3171" y="827"/>
                </a:cubicBezTo>
                <a:cubicBezTo>
                  <a:pt x="3174" y="818"/>
                  <a:pt x="3171" y="807"/>
                  <a:pt x="3162" y="801"/>
                </a:cubicBezTo>
                <a:close/>
                <a:moveTo>
                  <a:pt x="3090" y="928"/>
                </a:moveTo>
                <a:cubicBezTo>
                  <a:pt x="2990" y="925"/>
                  <a:pt x="2990" y="925"/>
                  <a:pt x="2990" y="925"/>
                </a:cubicBezTo>
                <a:cubicBezTo>
                  <a:pt x="2982" y="926"/>
                  <a:pt x="2974" y="930"/>
                  <a:pt x="2970" y="937"/>
                </a:cubicBezTo>
                <a:cubicBezTo>
                  <a:pt x="2948" y="977"/>
                  <a:pt x="2920" y="1015"/>
                  <a:pt x="2888" y="1049"/>
                </a:cubicBezTo>
                <a:cubicBezTo>
                  <a:pt x="2882" y="1055"/>
                  <a:pt x="2880" y="1064"/>
                  <a:pt x="2883" y="1072"/>
                </a:cubicBezTo>
                <a:cubicBezTo>
                  <a:pt x="2917" y="1166"/>
                  <a:pt x="2917" y="1166"/>
                  <a:pt x="2917" y="1166"/>
                </a:cubicBezTo>
                <a:cubicBezTo>
                  <a:pt x="2833" y="1227"/>
                  <a:pt x="2833" y="1227"/>
                  <a:pt x="2833" y="1227"/>
                </a:cubicBezTo>
                <a:cubicBezTo>
                  <a:pt x="2754" y="1166"/>
                  <a:pt x="2754" y="1166"/>
                  <a:pt x="2754" y="1166"/>
                </a:cubicBezTo>
                <a:cubicBezTo>
                  <a:pt x="2747" y="1161"/>
                  <a:pt x="2738" y="1160"/>
                  <a:pt x="2730" y="1164"/>
                </a:cubicBezTo>
                <a:cubicBezTo>
                  <a:pt x="2689" y="1184"/>
                  <a:pt x="2645" y="1198"/>
                  <a:pt x="2599" y="1206"/>
                </a:cubicBezTo>
                <a:cubicBezTo>
                  <a:pt x="2590" y="1208"/>
                  <a:pt x="2584" y="1214"/>
                  <a:pt x="2581" y="1222"/>
                </a:cubicBezTo>
                <a:cubicBezTo>
                  <a:pt x="2553" y="1318"/>
                  <a:pt x="2553" y="1318"/>
                  <a:pt x="2553" y="1318"/>
                </a:cubicBezTo>
                <a:cubicBezTo>
                  <a:pt x="2449" y="1318"/>
                  <a:pt x="2449" y="1318"/>
                  <a:pt x="2449" y="1318"/>
                </a:cubicBezTo>
                <a:cubicBezTo>
                  <a:pt x="2421" y="1222"/>
                  <a:pt x="2421" y="1222"/>
                  <a:pt x="2421" y="1222"/>
                </a:cubicBezTo>
                <a:cubicBezTo>
                  <a:pt x="2419" y="1214"/>
                  <a:pt x="2412" y="1208"/>
                  <a:pt x="2403" y="1206"/>
                </a:cubicBezTo>
                <a:cubicBezTo>
                  <a:pt x="2358" y="1198"/>
                  <a:pt x="2314" y="1184"/>
                  <a:pt x="2272" y="1164"/>
                </a:cubicBezTo>
                <a:cubicBezTo>
                  <a:pt x="2264" y="1160"/>
                  <a:pt x="2255" y="1161"/>
                  <a:pt x="2248" y="1166"/>
                </a:cubicBezTo>
                <a:cubicBezTo>
                  <a:pt x="2169" y="1227"/>
                  <a:pt x="2169" y="1227"/>
                  <a:pt x="2169" y="1227"/>
                </a:cubicBezTo>
                <a:cubicBezTo>
                  <a:pt x="2085" y="1166"/>
                  <a:pt x="2085" y="1166"/>
                  <a:pt x="2085" y="1166"/>
                </a:cubicBezTo>
                <a:cubicBezTo>
                  <a:pt x="2119" y="1072"/>
                  <a:pt x="2119" y="1072"/>
                  <a:pt x="2119" y="1072"/>
                </a:cubicBezTo>
                <a:cubicBezTo>
                  <a:pt x="2122" y="1064"/>
                  <a:pt x="2120" y="1055"/>
                  <a:pt x="2114" y="1049"/>
                </a:cubicBezTo>
                <a:cubicBezTo>
                  <a:pt x="2082" y="1015"/>
                  <a:pt x="2055" y="977"/>
                  <a:pt x="2033" y="937"/>
                </a:cubicBezTo>
                <a:cubicBezTo>
                  <a:pt x="2028" y="930"/>
                  <a:pt x="2020" y="926"/>
                  <a:pt x="2012" y="925"/>
                </a:cubicBezTo>
                <a:cubicBezTo>
                  <a:pt x="1912" y="928"/>
                  <a:pt x="1912" y="928"/>
                  <a:pt x="1912" y="928"/>
                </a:cubicBezTo>
                <a:cubicBezTo>
                  <a:pt x="1880" y="830"/>
                  <a:pt x="1880" y="830"/>
                  <a:pt x="1880" y="830"/>
                </a:cubicBezTo>
                <a:cubicBezTo>
                  <a:pt x="1962" y="773"/>
                  <a:pt x="1962" y="773"/>
                  <a:pt x="1962" y="773"/>
                </a:cubicBezTo>
                <a:cubicBezTo>
                  <a:pt x="1970" y="768"/>
                  <a:pt x="1973" y="760"/>
                  <a:pt x="1972" y="751"/>
                </a:cubicBezTo>
                <a:cubicBezTo>
                  <a:pt x="1969" y="728"/>
                  <a:pt x="1968" y="704"/>
                  <a:pt x="1968" y="682"/>
                </a:cubicBezTo>
                <a:cubicBezTo>
                  <a:pt x="1968" y="660"/>
                  <a:pt x="1969" y="637"/>
                  <a:pt x="1972" y="613"/>
                </a:cubicBezTo>
                <a:cubicBezTo>
                  <a:pt x="1973" y="605"/>
                  <a:pt x="1969" y="596"/>
                  <a:pt x="1962" y="591"/>
                </a:cubicBezTo>
                <a:cubicBezTo>
                  <a:pt x="1880" y="535"/>
                  <a:pt x="1880" y="535"/>
                  <a:pt x="1880" y="535"/>
                </a:cubicBezTo>
                <a:cubicBezTo>
                  <a:pt x="1912" y="436"/>
                  <a:pt x="1912" y="436"/>
                  <a:pt x="1912" y="436"/>
                </a:cubicBezTo>
                <a:cubicBezTo>
                  <a:pt x="2011" y="439"/>
                  <a:pt x="2011" y="439"/>
                  <a:pt x="2011" y="439"/>
                </a:cubicBezTo>
                <a:cubicBezTo>
                  <a:pt x="2020" y="440"/>
                  <a:pt x="2028" y="435"/>
                  <a:pt x="2032" y="427"/>
                </a:cubicBezTo>
                <a:cubicBezTo>
                  <a:pt x="2054" y="387"/>
                  <a:pt x="2082" y="349"/>
                  <a:pt x="2114" y="315"/>
                </a:cubicBezTo>
                <a:cubicBezTo>
                  <a:pt x="2120" y="309"/>
                  <a:pt x="2122" y="300"/>
                  <a:pt x="2119" y="292"/>
                </a:cubicBezTo>
                <a:cubicBezTo>
                  <a:pt x="2085" y="198"/>
                  <a:pt x="2085" y="198"/>
                  <a:pt x="2085" y="198"/>
                </a:cubicBezTo>
                <a:cubicBezTo>
                  <a:pt x="2169" y="137"/>
                  <a:pt x="2169" y="137"/>
                  <a:pt x="2169" y="137"/>
                </a:cubicBezTo>
                <a:cubicBezTo>
                  <a:pt x="2248" y="198"/>
                  <a:pt x="2248" y="198"/>
                  <a:pt x="2248" y="198"/>
                </a:cubicBezTo>
                <a:cubicBezTo>
                  <a:pt x="2254" y="203"/>
                  <a:pt x="2264" y="204"/>
                  <a:pt x="2272" y="200"/>
                </a:cubicBezTo>
                <a:cubicBezTo>
                  <a:pt x="2313" y="180"/>
                  <a:pt x="2357" y="166"/>
                  <a:pt x="2403" y="158"/>
                </a:cubicBezTo>
                <a:cubicBezTo>
                  <a:pt x="2412" y="156"/>
                  <a:pt x="2419" y="150"/>
                  <a:pt x="2421" y="141"/>
                </a:cubicBezTo>
                <a:cubicBezTo>
                  <a:pt x="2449" y="46"/>
                  <a:pt x="2449" y="46"/>
                  <a:pt x="2449" y="46"/>
                </a:cubicBezTo>
                <a:cubicBezTo>
                  <a:pt x="2553" y="46"/>
                  <a:pt x="2553" y="46"/>
                  <a:pt x="2553" y="46"/>
                </a:cubicBezTo>
                <a:cubicBezTo>
                  <a:pt x="2581" y="141"/>
                  <a:pt x="2581" y="141"/>
                  <a:pt x="2581" y="141"/>
                </a:cubicBezTo>
                <a:cubicBezTo>
                  <a:pt x="2583" y="150"/>
                  <a:pt x="2590" y="156"/>
                  <a:pt x="2599" y="158"/>
                </a:cubicBezTo>
                <a:cubicBezTo>
                  <a:pt x="2645" y="166"/>
                  <a:pt x="2689" y="180"/>
                  <a:pt x="2731" y="200"/>
                </a:cubicBezTo>
                <a:cubicBezTo>
                  <a:pt x="2738" y="204"/>
                  <a:pt x="2748" y="203"/>
                  <a:pt x="2755" y="198"/>
                </a:cubicBezTo>
                <a:cubicBezTo>
                  <a:pt x="2833" y="137"/>
                  <a:pt x="2833" y="137"/>
                  <a:pt x="2833" y="137"/>
                </a:cubicBezTo>
                <a:cubicBezTo>
                  <a:pt x="2917" y="198"/>
                  <a:pt x="2917" y="198"/>
                  <a:pt x="2917" y="198"/>
                </a:cubicBezTo>
                <a:cubicBezTo>
                  <a:pt x="2883" y="292"/>
                  <a:pt x="2883" y="292"/>
                  <a:pt x="2883" y="292"/>
                </a:cubicBezTo>
                <a:cubicBezTo>
                  <a:pt x="2881" y="300"/>
                  <a:pt x="2882" y="309"/>
                  <a:pt x="2888" y="315"/>
                </a:cubicBezTo>
                <a:cubicBezTo>
                  <a:pt x="2921" y="349"/>
                  <a:pt x="2948" y="387"/>
                  <a:pt x="2970" y="427"/>
                </a:cubicBezTo>
                <a:cubicBezTo>
                  <a:pt x="2974" y="435"/>
                  <a:pt x="2982" y="440"/>
                  <a:pt x="2991" y="439"/>
                </a:cubicBezTo>
                <a:cubicBezTo>
                  <a:pt x="3090" y="436"/>
                  <a:pt x="3090" y="436"/>
                  <a:pt x="3090" y="436"/>
                </a:cubicBezTo>
                <a:cubicBezTo>
                  <a:pt x="3122" y="535"/>
                  <a:pt x="3122" y="535"/>
                  <a:pt x="3122" y="535"/>
                </a:cubicBezTo>
                <a:cubicBezTo>
                  <a:pt x="3040" y="591"/>
                  <a:pt x="3040" y="591"/>
                  <a:pt x="3040" y="591"/>
                </a:cubicBezTo>
                <a:cubicBezTo>
                  <a:pt x="3033" y="596"/>
                  <a:pt x="3029" y="605"/>
                  <a:pt x="3030" y="613"/>
                </a:cubicBezTo>
                <a:cubicBezTo>
                  <a:pt x="3033" y="637"/>
                  <a:pt x="3035" y="660"/>
                  <a:pt x="3035" y="682"/>
                </a:cubicBezTo>
                <a:cubicBezTo>
                  <a:pt x="3035" y="704"/>
                  <a:pt x="3033" y="728"/>
                  <a:pt x="3030" y="751"/>
                </a:cubicBezTo>
                <a:cubicBezTo>
                  <a:pt x="3029" y="760"/>
                  <a:pt x="3033" y="768"/>
                  <a:pt x="3040" y="773"/>
                </a:cubicBezTo>
                <a:cubicBezTo>
                  <a:pt x="3122" y="830"/>
                  <a:pt x="3122" y="830"/>
                  <a:pt x="3122" y="830"/>
                </a:cubicBezTo>
                <a:lnTo>
                  <a:pt x="3090" y="928"/>
                </a:lnTo>
                <a:close/>
                <a:moveTo>
                  <a:pt x="2501" y="308"/>
                </a:moveTo>
                <a:cubicBezTo>
                  <a:pt x="2295" y="308"/>
                  <a:pt x="2127" y="476"/>
                  <a:pt x="2127" y="682"/>
                </a:cubicBezTo>
                <a:cubicBezTo>
                  <a:pt x="2127" y="888"/>
                  <a:pt x="2295" y="1056"/>
                  <a:pt x="2501" y="1056"/>
                </a:cubicBezTo>
                <a:cubicBezTo>
                  <a:pt x="2707" y="1056"/>
                  <a:pt x="2875" y="888"/>
                  <a:pt x="2875" y="682"/>
                </a:cubicBezTo>
                <a:cubicBezTo>
                  <a:pt x="2875" y="476"/>
                  <a:pt x="2707" y="308"/>
                  <a:pt x="2501" y="308"/>
                </a:cubicBezTo>
                <a:close/>
                <a:moveTo>
                  <a:pt x="2501" y="1009"/>
                </a:moveTo>
                <a:cubicBezTo>
                  <a:pt x="2321" y="1009"/>
                  <a:pt x="2174" y="863"/>
                  <a:pt x="2174" y="682"/>
                </a:cubicBezTo>
                <a:cubicBezTo>
                  <a:pt x="2174" y="501"/>
                  <a:pt x="2321" y="354"/>
                  <a:pt x="2501" y="354"/>
                </a:cubicBezTo>
                <a:cubicBezTo>
                  <a:pt x="2682" y="354"/>
                  <a:pt x="2829" y="501"/>
                  <a:pt x="2829" y="682"/>
                </a:cubicBezTo>
                <a:cubicBezTo>
                  <a:pt x="2829" y="863"/>
                  <a:pt x="2682" y="1009"/>
                  <a:pt x="2501" y="100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Open Sans 1" panose="020B0604020202020204" charset="0"/>
            </a:endParaRPr>
          </a:p>
        </p:txBody>
      </p:sp>
      <p:sp>
        <p:nvSpPr>
          <p:cNvPr id="24" name="Freeform 17">
            <a:extLst>
              <a:ext uri="{FF2B5EF4-FFF2-40B4-BE49-F238E27FC236}">
                <a16:creationId xmlns="" xmlns:a16="http://schemas.microsoft.com/office/drawing/2014/main" id="{FD95F788-77D1-45DA-861A-FEB7817B95C3}"/>
              </a:ext>
            </a:extLst>
          </p:cNvPr>
          <p:cNvSpPr>
            <a:spLocks noEditPoints="1"/>
          </p:cNvSpPr>
          <p:nvPr/>
        </p:nvSpPr>
        <p:spPr bwMode="auto">
          <a:xfrm>
            <a:off x="12013996" y="4802773"/>
            <a:ext cx="3378404" cy="1370015"/>
          </a:xfrm>
          <a:custGeom>
            <a:avLst/>
            <a:gdLst>
              <a:gd name="T0" fmla="*/ 565 w 1481"/>
              <a:gd name="T1" fmla="*/ 689 h 1519"/>
              <a:gd name="T2" fmla="*/ 580 w 1481"/>
              <a:gd name="T3" fmla="*/ 719 h 1519"/>
              <a:gd name="T4" fmla="*/ 435 w 1481"/>
              <a:gd name="T5" fmla="*/ 796 h 1519"/>
              <a:gd name="T6" fmla="*/ 607 w 1481"/>
              <a:gd name="T7" fmla="*/ 867 h 1519"/>
              <a:gd name="T8" fmla="*/ 758 w 1481"/>
              <a:gd name="T9" fmla="*/ 473 h 1519"/>
              <a:gd name="T10" fmla="*/ 406 w 1481"/>
              <a:gd name="T11" fmla="*/ 928 h 1519"/>
              <a:gd name="T12" fmla="*/ 26 w 1481"/>
              <a:gd name="T13" fmla="*/ 1200 h 1519"/>
              <a:gd name="T14" fmla="*/ 303 w 1481"/>
              <a:gd name="T15" fmla="*/ 779 h 1519"/>
              <a:gd name="T16" fmla="*/ 819 w 1481"/>
              <a:gd name="T17" fmla="*/ 412 h 1519"/>
              <a:gd name="T18" fmla="*/ 482 w 1481"/>
              <a:gd name="T19" fmla="*/ 896 h 1519"/>
              <a:gd name="T20" fmla="*/ 356 w 1481"/>
              <a:gd name="T21" fmla="*/ 723 h 1519"/>
              <a:gd name="T22" fmla="*/ 416 w 1481"/>
              <a:gd name="T23" fmla="*/ 815 h 1519"/>
              <a:gd name="T24" fmla="*/ 798 w 1481"/>
              <a:gd name="T25" fmla="*/ 433 h 1519"/>
              <a:gd name="T26" fmla="*/ 325 w 1481"/>
              <a:gd name="T27" fmla="*/ 804 h 1519"/>
              <a:gd name="T28" fmla="*/ 454 w 1481"/>
              <a:gd name="T29" fmla="*/ 882 h 1519"/>
              <a:gd name="T30" fmla="*/ 395 w 1481"/>
              <a:gd name="T31" fmla="*/ 836 h 1519"/>
              <a:gd name="T32" fmla="*/ 349 w 1481"/>
              <a:gd name="T33" fmla="*/ 777 h 1519"/>
              <a:gd name="T34" fmla="*/ 325 w 1481"/>
              <a:gd name="T35" fmla="*/ 847 h 1519"/>
              <a:gd name="T36" fmla="*/ 54 w 1481"/>
              <a:gd name="T37" fmla="*/ 1185 h 1519"/>
              <a:gd name="T38" fmla="*/ 1481 w 1481"/>
              <a:gd name="T39" fmla="*/ 1453 h 1519"/>
              <a:gd name="T40" fmla="*/ 487 w 1481"/>
              <a:gd name="T41" fmla="*/ 1421 h 1519"/>
              <a:gd name="T42" fmla="*/ 378 w 1481"/>
              <a:gd name="T43" fmla="*/ 1017 h 1519"/>
              <a:gd name="T44" fmla="*/ 502 w 1481"/>
              <a:gd name="T45" fmla="*/ 1391 h 1519"/>
              <a:gd name="T46" fmla="*/ 1353 w 1481"/>
              <a:gd name="T47" fmla="*/ 136 h 1519"/>
              <a:gd name="T48" fmla="*/ 1186 w 1481"/>
              <a:gd name="T49" fmla="*/ 156 h 1519"/>
              <a:gd name="T50" fmla="*/ 1093 w 1481"/>
              <a:gd name="T51" fmla="*/ 141 h 1519"/>
              <a:gd name="T52" fmla="*/ 986 w 1481"/>
              <a:gd name="T53" fmla="*/ 101 h 1519"/>
              <a:gd name="T54" fmla="*/ 955 w 1481"/>
              <a:gd name="T55" fmla="*/ 101 h 1519"/>
              <a:gd name="T56" fmla="*/ 848 w 1481"/>
              <a:gd name="T57" fmla="*/ 141 h 1519"/>
              <a:gd name="T58" fmla="*/ 755 w 1481"/>
              <a:gd name="T59" fmla="*/ 156 h 1519"/>
              <a:gd name="T60" fmla="*/ 663 w 1481"/>
              <a:gd name="T61" fmla="*/ 141 h 1519"/>
              <a:gd name="T62" fmla="*/ 555 w 1481"/>
              <a:gd name="T63" fmla="*/ 101 h 1519"/>
              <a:gd name="T64" fmla="*/ 525 w 1481"/>
              <a:gd name="T65" fmla="*/ 101 h 1519"/>
              <a:gd name="T66" fmla="*/ 378 w 1481"/>
              <a:gd name="T67" fmla="*/ 354 h 1519"/>
              <a:gd name="T68" fmla="*/ 525 w 1481"/>
              <a:gd name="T69" fmla="*/ 71 h 1519"/>
              <a:gd name="T70" fmla="*/ 555 w 1481"/>
              <a:gd name="T71" fmla="*/ 71 h 1519"/>
              <a:gd name="T72" fmla="*/ 663 w 1481"/>
              <a:gd name="T73" fmla="*/ 15 h 1519"/>
              <a:gd name="T74" fmla="*/ 755 w 1481"/>
              <a:gd name="T75" fmla="*/ 0 h 1519"/>
              <a:gd name="T76" fmla="*/ 848 w 1481"/>
              <a:gd name="T77" fmla="*/ 15 h 1519"/>
              <a:gd name="T78" fmla="*/ 955 w 1481"/>
              <a:gd name="T79" fmla="*/ 71 h 1519"/>
              <a:gd name="T80" fmla="*/ 986 w 1481"/>
              <a:gd name="T81" fmla="*/ 71 h 1519"/>
              <a:gd name="T82" fmla="*/ 1093 w 1481"/>
              <a:gd name="T83" fmla="*/ 15 h 1519"/>
              <a:gd name="T84" fmla="*/ 1186 w 1481"/>
              <a:gd name="T85" fmla="*/ 0 h 1519"/>
              <a:gd name="T86" fmla="*/ 1383 w 1481"/>
              <a:gd name="T87" fmla="*/ 136 h 1519"/>
              <a:gd name="T88" fmla="*/ 1451 w 1481"/>
              <a:gd name="T89" fmla="*/ 259 h 1519"/>
              <a:gd name="T90" fmla="*/ 1318 w 1481"/>
              <a:gd name="T91" fmla="*/ 1421 h 1519"/>
              <a:gd name="T92" fmla="*/ 1416 w 1481"/>
              <a:gd name="T93" fmla="*/ 1488 h 1519"/>
              <a:gd name="T94" fmla="*/ 1076 w 1481"/>
              <a:gd name="T95" fmla="*/ 882 h 1519"/>
              <a:gd name="T96" fmla="*/ 936 w 1481"/>
              <a:gd name="T97" fmla="*/ 1301 h 1519"/>
              <a:gd name="T98" fmla="*/ 1046 w 1481"/>
              <a:gd name="T99" fmla="*/ 897 h 1519"/>
              <a:gd name="T100" fmla="*/ 1046 w 1481"/>
              <a:gd name="T101" fmla="*/ 897 h 1519"/>
              <a:gd name="T102" fmla="*/ 877 w 1481"/>
              <a:gd name="T103" fmla="*/ 1316 h 1519"/>
              <a:gd name="T104" fmla="*/ 768 w 1481"/>
              <a:gd name="T105" fmla="*/ 993 h 1519"/>
              <a:gd name="T106" fmla="*/ 783 w 1481"/>
              <a:gd name="T107" fmla="*/ 1286 h 1519"/>
              <a:gd name="T108" fmla="*/ 1259 w 1481"/>
              <a:gd name="T109" fmla="*/ 781 h 1519"/>
              <a:gd name="T110" fmla="*/ 1119 w 1481"/>
              <a:gd name="T111" fmla="*/ 1301 h 1519"/>
              <a:gd name="T112" fmla="*/ 1229 w 1481"/>
              <a:gd name="T113" fmla="*/ 796 h 1519"/>
              <a:gd name="T114" fmla="*/ 1229 w 1481"/>
              <a:gd name="T115" fmla="*/ 796 h 1519"/>
              <a:gd name="T116" fmla="*/ 1167 w 1481"/>
              <a:gd name="T117" fmla="*/ 479 h 1519"/>
              <a:gd name="T118" fmla="*/ 1099 w 1481"/>
              <a:gd name="T119" fmla="*/ 578 h 15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481" h="1519">
                <a:moveTo>
                  <a:pt x="460" y="651"/>
                </a:moveTo>
                <a:cubicBezTo>
                  <a:pt x="454" y="647"/>
                  <a:pt x="452" y="637"/>
                  <a:pt x="457" y="630"/>
                </a:cubicBezTo>
                <a:cubicBezTo>
                  <a:pt x="462" y="623"/>
                  <a:pt x="471" y="622"/>
                  <a:pt x="478" y="627"/>
                </a:cubicBezTo>
                <a:cubicBezTo>
                  <a:pt x="565" y="689"/>
                  <a:pt x="565" y="689"/>
                  <a:pt x="565" y="689"/>
                </a:cubicBezTo>
                <a:cubicBezTo>
                  <a:pt x="709" y="504"/>
                  <a:pt x="709" y="504"/>
                  <a:pt x="709" y="504"/>
                </a:cubicBezTo>
                <a:cubicBezTo>
                  <a:pt x="714" y="497"/>
                  <a:pt x="724" y="496"/>
                  <a:pt x="730" y="501"/>
                </a:cubicBezTo>
                <a:cubicBezTo>
                  <a:pt x="737" y="506"/>
                  <a:pt x="738" y="516"/>
                  <a:pt x="733" y="522"/>
                </a:cubicBezTo>
                <a:cubicBezTo>
                  <a:pt x="580" y="719"/>
                  <a:pt x="580" y="719"/>
                  <a:pt x="580" y="719"/>
                </a:cubicBezTo>
                <a:cubicBezTo>
                  <a:pt x="578" y="723"/>
                  <a:pt x="573" y="725"/>
                  <a:pt x="569" y="725"/>
                </a:cubicBezTo>
                <a:cubicBezTo>
                  <a:pt x="565" y="725"/>
                  <a:pt x="562" y="724"/>
                  <a:pt x="560" y="722"/>
                </a:cubicBezTo>
                <a:lnTo>
                  <a:pt x="460" y="651"/>
                </a:lnTo>
                <a:close/>
                <a:moveTo>
                  <a:pt x="435" y="796"/>
                </a:moveTo>
                <a:cubicBezTo>
                  <a:pt x="340" y="701"/>
                  <a:pt x="340" y="547"/>
                  <a:pt x="435" y="452"/>
                </a:cubicBezTo>
                <a:cubicBezTo>
                  <a:pt x="530" y="357"/>
                  <a:pt x="684" y="357"/>
                  <a:pt x="779" y="452"/>
                </a:cubicBezTo>
                <a:cubicBezTo>
                  <a:pt x="874" y="547"/>
                  <a:pt x="874" y="701"/>
                  <a:pt x="779" y="796"/>
                </a:cubicBezTo>
                <a:cubicBezTo>
                  <a:pt x="732" y="843"/>
                  <a:pt x="669" y="867"/>
                  <a:pt x="607" y="867"/>
                </a:cubicBezTo>
                <a:cubicBezTo>
                  <a:pt x="545" y="867"/>
                  <a:pt x="483" y="843"/>
                  <a:pt x="435" y="796"/>
                </a:cubicBezTo>
                <a:close/>
                <a:moveTo>
                  <a:pt x="457" y="775"/>
                </a:moveTo>
                <a:cubicBezTo>
                  <a:pt x="540" y="858"/>
                  <a:pt x="675" y="857"/>
                  <a:pt x="758" y="775"/>
                </a:cubicBezTo>
                <a:cubicBezTo>
                  <a:pt x="841" y="692"/>
                  <a:pt x="841" y="556"/>
                  <a:pt x="758" y="473"/>
                </a:cubicBezTo>
                <a:cubicBezTo>
                  <a:pt x="716" y="432"/>
                  <a:pt x="662" y="411"/>
                  <a:pt x="607" y="411"/>
                </a:cubicBezTo>
                <a:cubicBezTo>
                  <a:pt x="553" y="411"/>
                  <a:pt x="498" y="432"/>
                  <a:pt x="457" y="473"/>
                </a:cubicBezTo>
                <a:cubicBezTo>
                  <a:pt x="374" y="556"/>
                  <a:pt x="374" y="692"/>
                  <a:pt x="457" y="775"/>
                </a:cubicBezTo>
                <a:close/>
                <a:moveTo>
                  <a:pt x="406" y="928"/>
                </a:moveTo>
                <a:cubicBezTo>
                  <a:pt x="128" y="1206"/>
                  <a:pt x="128" y="1206"/>
                  <a:pt x="128" y="1206"/>
                </a:cubicBezTo>
                <a:cubicBezTo>
                  <a:pt x="115" y="1219"/>
                  <a:pt x="98" y="1226"/>
                  <a:pt x="80" y="1226"/>
                </a:cubicBezTo>
                <a:cubicBezTo>
                  <a:pt x="62" y="1226"/>
                  <a:pt x="45" y="1219"/>
                  <a:pt x="33" y="1206"/>
                </a:cubicBezTo>
                <a:cubicBezTo>
                  <a:pt x="26" y="1200"/>
                  <a:pt x="26" y="1200"/>
                  <a:pt x="26" y="1200"/>
                </a:cubicBezTo>
                <a:cubicBezTo>
                  <a:pt x="0" y="1173"/>
                  <a:pt x="0" y="1130"/>
                  <a:pt x="26" y="1104"/>
                </a:cubicBezTo>
                <a:cubicBezTo>
                  <a:pt x="304" y="826"/>
                  <a:pt x="304" y="826"/>
                  <a:pt x="304" y="826"/>
                </a:cubicBezTo>
                <a:cubicBezTo>
                  <a:pt x="303" y="825"/>
                  <a:pt x="303" y="825"/>
                  <a:pt x="303" y="825"/>
                </a:cubicBezTo>
                <a:cubicBezTo>
                  <a:pt x="291" y="813"/>
                  <a:pt x="291" y="792"/>
                  <a:pt x="303" y="779"/>
                </a:cubicBezTo>
                <a:cubicBezTo>
                  <a:pt x="334" y="748"/>
                  <a:pt x="334" y="748"/>
                  <a:pt x="334" y="748"/>
                </a:cubicBezTo>
                <a:cubicBezTo>
                  <a:pt x="332" y="744"/>
                  <a:pt x="330" y="739"/>
                  <a:pt x="328" y="734"/>
                </a:cubicBezTo>
                <a:cubicBezTo>
                  <a:pt x="284" y="623"/>
                  <a:pt x="310" y="496"/>
                  <a:pt x="395" y="412"/>
                </a:cubicBezTo>
                <a:cubicBezTo>
                  <a:pt x="512" y="295"/>
                  <a:pt x="702" y="295"/>
                  <a:pt x="819" y="412"/>
                </a:cubicBezTo>
                <a:cubicBezTo>
                  <a:pt x="936" y="529"/>
                  <a:pt x="936" y="719"/>
                  <a:pt x="819" y="836"/>
                </a:cubicBezTo>
                <a:cubicBezTo>
                  <a:pt x="762" y="894"/>
                  <a:pt x="685" y="924"/>
                  <a:pt x="607" y="924"/>
                </a:cubicBezTo>
                <a:cubicBezTo>
                  <a:pt x="570" y="924"/>
                  <a:pt x="533" y="917"/>
                  <a:pt x="497" y="903"/>
                </a:cubicBezTo>
                <a:cubicBezTo>
                  <a:pt x="492" y="901"/>
                  <a:pt x="487" y="899"/>
                  <a:pt x="482" y="896"/>
                </a:cubicBezTo>
                <a:cubicBezTo>
                  <a:pt x="451" y="927"/>
                  <a:pt x="451" y="927"/>
                  <a:pt x="451" y="927"/>
                </a:cubicBezTo>
                <a:cubicBezTo>
                  <a:pt x="445" y="934"/>
                  <a:pt x="437" y="937"/>
                  <a:pt x="428" y="937"/>
                </a:cubicBezTo>
                <a:cubicBezTo>
                  <a:pt x="420" y="937"/>
                  <a:pt x="412" y="934"/>
                  <a:pt x="406" y="928"/>
                </a:cubicBezTo>
                <a:close/>
                <a:moveTo>
                  <a:pt x="356" y="723"/>
                </a:moveTo>
                <a:cubicBezTo>
                  <a:pt x="359" y="731"/>
                  <a:pt x="362" y="738"/>
                  <a:pt x="366" y="745"/>
                </a:cubicBezTo>
                <a:cubicBezTo>
                  <a:pt x="366" y="745"/>
                  <a:pt x="366" y="745"/>
                  <a:pt x="366" y="745"/>
                </a:cubicBezTo>
                <a:cubicBezTo>
                  <a:pt x="375" y="763"/>
                  <a:pt x="386" y="780"/>
                  <a:pt x="399" y="796"/>
                </a:cubicBezTo>
                <a:cubicBezTo>
                  <a:pt x="405" y="802"/>
                  <a:pt x="410" y="809"/>
                  <a:pt x="416" y="815"/>
                </a:cubicBezTo>
                <a:cubicBezTo>
                  <a:pt x="437" y="835"/>
                  <a:pt x="460" y="852"/>
                  <a:pt x="486" y="865"/>
                </a:cubicBezTo>
                <a:cubicBezTo>
                  <a:pt x="493" y="869"/>
                  <a:pt x="500" y="872"/>
                  <a:pt x="508" y="875"/>
                </a:cubicBezTo>
                <a:cubicBezTo>
                  <a:pt x="608" y="915"/>
                  <a:pt x="722" y="891"/>
                  <a:pt x="798" y="815"/>
                </a:cubicBezTo>
                <a:cubicBezTo>
                  <a:pt x="903" y="710"/>
                  <a:pt x="903" y="538"/>
                  <a:pt x="798" y="433"/>
                </a:cubicBezTo>
                <a:cubicBezTo>
                  <a:pt x="745" y="381"/>
                  <a:pt x="676" y="354"/>
                  <a:pt x="607" y="354"/>
                </a:cubicBezTo>
                <a:cubicBezTo>
                  <a:pt x="538" y="354"/>
                  <a:pt x="469" y="381"/>
                  <a:pt x="416" y="433"/>
                </a:cubicBezTo>
                <a:cubicBezTo>
                  <a:pt x="340" y="509"/>
                  <a:pt x="317" y="623"/>
                  <a:pt x="356" y="723"/>
                </a:cubicBezTo>
                <a:close/>
                <a:moveTo>
                  <a:pt x="325" y="804"/>
                </a:moveTo>
                <a:cubicBezTo>
                  <a:pt x="325" y="804"/>
                  <a:pt x="325" y="804"/>
                  <a:pt x="325" y="804"/>
                </a:cubicBezTo>
                <a:cubicBezTo>
                  <a:pt x="427" y="906"/>
                  <a:pt x="427" y="906"/>
                  <a:pt x="427" y="906"/>
                </a:cubicBezTo>
                <a:cubicBezTo>
                  <a:pt x="428" y="907"/>
                  <a:pt x="429" y="907"/>
                  <a:pt x="430" y="906"/>
                </a:cubicBezTo>
                <a:cubicBezTo>
                  <a:pt x="454" y="882"/>
                  <a:pt x="454" y="882"/>
                  <a:pt x="454" y="882"/>
                </a:cubicBezTo>
                <a:cubicBezTo>
                  <a:pt x="453" y="882"/>
                  <a:pt x="453" y="882"/>
                  <a:pt x="453" y="881"/>
                </a:cubicBezTo>
                <a:cubicBezTo>
                  <a:pt x="443" y="876"/>
                  <a:pt x="434" y="869"/>
                  <a:pt x="426" y="863"/>
                </a:cubicBezTo>
                <a:cubicBezTo>
                  <a:pt x="424" y="861"/>
                  <a:pt x="422" y="860"/>
                  <a:pt x="420" y="858"/>
                </a:cubicBezTo>
                <a:cubicBezTo>
                  <a:pt x="411" y="851"/>
                  <a:pt x="403" y="844"/>
                  <a:pt x="395" y="836"/>
                </a:cubicBezTo>
                <a:cubicBezTo>
                  <a:pt x="387" y="828"/>
                  <a:pt x="380" y="820"/>
                  <a:pt x="373" y="811"/>
                </a:cubicBezTo>
                <a:cubicBezTo>
                  <a:pt x="371" y="809"/>
                  <a:pt x="369" y="807"/>
                  <a:pt x="368" y="805"/>
                </a:cubicBezTo>
                <a:cubicBezTo>
                  <a:pt x="361" y="796"/>
                  <a:pt x="355" y="787"/>
                  <a:pt x="349" y="778"/>
                </a:cubicBezTo>
                <a:cubicBezTo>
                  <a:pt x="349" y="777"/>
                  <a:pt x="349" y="777"/>
                  <a:pt x="349" y="777"/>
                </a:cubicBezTo>
                <a:cubicBezTo>
                  <a:pt x="325" y="801"/>
                  <a:pt x="325" y="801"/>
                  <a:pt x="325" y="801"/>
                </a:cubicBezTo>
                <a:cubicBezTo>
                  <a:pt x="324" y="802"/>
                  <a:pt x="324" y="803"/>
                  <a:pt x="325" y="804"/>
                </a:cubicBezTo>
                <a:close/>
                <a:moveTo>
                  <a:pt x="384" y="906"/>
                </a:moveTo>
                <a:cubicBezTo>
                  <a:pt x="325" y="847"/>
                  <a:pt x="325" y="847"/>
                  <a:pt x="325" y="847"/>
                </a:cubicBezTo>
                <a:cubicBezTo>
                  <a:pt x="47" y="1126"/>
                  <a:pt x="47" y="1126"/>
                  <a:pt x="47" y="1126"/>
                </a:cubicBezTo>
                <a:cubicBezTo>
                  <a:pt x="40" y="1133"/>
                  <a:pt x="36" y="1142"/>
                  <a:pt x="36" y="1152"/>
                </a:cubicBezTo>
                <a:cubicBezTo>
                  <a:pt x="36" y="1162"/>
                  <a:pt x="40" y="1171"/>
                  <a:pt x="47" y="1178"/>
                </a:cubicBezTo>
                <a:cubicBezTo>
                  <a:pt x="54" y="1185"/>
                  <a:pt x="54" y="1185"/>
                  <a:pt x="54" y="1185"/>
                </a:cubicBezTo>
                <a:cubicBezTo>
                  <a:pt x="68" y="1199"/>
                  <a:pt x="92" y="1199"/>
                  <a:pt x="106" y="1185"/>
                </a:cubicBezTo>
                <a:lnTo>
                  <a:pt x="384" y="906"/>
                </a:lnTo>
                <a:close/>
                <a:moveTo>
                  <a:pt x="1481" y="259"/>
                </a:moveTo>
                <a:cubicBezTo>
                  <a:pt x="1481" y="1453"/>
                  <a:pt x="1481" y="1453"/>
                  <a:pt x="1481" y="1453"/>
                </a:cubicBezTo>
                <a:cubicBezTo>
                  <a:pt x="1481" y="1489"/>
                  <a:pt x="1452" y="1519"/>
                  <a:pt x="1416" y="1519"/>
                </a:cubicBezTo>
                <a:cubicBezTo>
                  <a:pt x="552" y="1519"/>
                  <a:pt x="552" y="1519"/>
                  <a:pt x="552" y="1519"/>
                </a:cubicBezTo>
                <a:cubicBezTo>
                  <a:pt x="516" y="1519"/>
                  <a:pt x="487" y="1489"/>
                  <a:pt x="487" y="1453"/>
                </a:cubicBezTo>
                <a:cubicBezTo>
                  <a:pt x="487" y="1421"/>
                  <a:pt x="487" y="1421"/>
                  <a:pt x="487" y="1421"/>
                </a:cubicBezTo>
                <a:cubicBezTo>
                  <a:pt x="429" y="1421"/>
                  <a:pt x="429" y="1421"/>
                  <a:pt x="429" y="1421"/>
                </a:cubicBezTo>
                <a:cubicBezTo>
                  <a:pt x="392" y="1421"/>
                  <a:pt x="363" y="1392"/>
                  <a:pt x="363" y="1356"/>
                </a:cubicBezTo>
                <a:cubicBezTo>
                  <a:pt x="363" y="1032"/>
                  <a:pt x="363" y="1032"/>
                  <a:pt x="363" y="1032"/>
                </a:cubicBezTo>
                <a:cubicBezTo>
                  <a:pt x="363" y="1024"/>
                  <a:pt x="370" y="1017"/>
                  <a:pt x="378" y="1017"/>
                </a:cubicBezTo>
                <a:cubicBezTo>
                  <a:pt x="386" y="1017"/>
                  <a:pt x="393" y="1024"/>
                  <a:pt x="393" y="1032"/>
                </a:cubicBezTo>
                <a:cubicBezTo>
                  <a:pt x="393" y="1356"/>
                  <a:pt x="393" y="1356"/>
                  <a:pt x="393" y="1356"/>
                </a:cubicBezTo>
                <a:cubicBezTo>
                  <a:pt x="393" y="1375"/>
                  <a:pt x="409" y="1391"/>
                  <a:pt x="429" y="1391"/>
                </a:cubicBezTo>
                <a:cubicBezTo>
                  <a:pt x="502" y="1391"/>
                  <a:pt x="502" y="1391"/>
                  <a:pt x="502" y="1391"/>
                </a:cubicBezTo>
                <a:cubicBezTo>
                  <a:pt x="1318" y="1391"/>
                  <a:pt x="1318" y="1391"/>
                  <a:pt x="1318" y="1391"/>
                </a:cubicBezTo>
                <a:cubicBezTo>
                  <a:pt x="1337" y="1391"/>
                  <a:pt x="1353" y="1375"/>
                  <a:pt x="1353" y="1356"/>
                </a:cubicBezTo>
                <a:cubicBezTo>
                  <a:pt x="1353" y="209"/>
                  <a:pt x="1353" y="209"/>
                  <a:pt x="1353" y="209"/>
                </a:cubicBezTo>
                <a:cubicBezTo>
                  <a:pt x="1353" y="136"/>
                  <a:pt x="1353" y="136"/>
                  <a:pt x="1353" y="136"/>
                </a:cubicBezTo>
                <a:cubicBezTo>
                  <a:pt x="1353" y="117"/>
                  <a:pt x="1337" y="101"/>
                  <a:pt x="1318" y="101"/>
                </a:cubicBezTo>
                <a:cubicBezTo>
                  <a:pt x="1201" y="101"/>
                  <a:pt x="1201" y="101"/>
                  <a:pt x="1201" y="101"/>
                </a:cubicBezTo>
                <a:cubicBezTo>
                  <a:pt x="1201" y="141"/>
                  <a:pt x="1201" y="141"/>
                  <a:pt x="1201" y="141"/>
                </a:cubicBezTo>
                <a:cubicBezTo>
                  <a:pt x="1201" y="149"/>
                  <a:pt x="1194" y="156"/>
                  <a:pt x="1186" y="156"/>
                </a:cubicBezTo>
                <a:cubicBezTo>
                  <a:pt x="1177" y="156"/>
                  <a:pt x="1171" y="149"/>
                  <a:pt x="1171" y="141"/>
                </a:cubicBezTo>
                <a:cubicBezTo>
                  <a:pt x="1171" y="101"/>
                  <a:pt x="1171" y="101"/>
                  <a:pt x="1171" y="101"/>
                </a:cubicBezTo>
                <a:cubicBezTo>
                  <a:pt x="1093" y="101"/>
                  <a:pt x="1093" y="101"/>
                  <a:pt x="1093" y="101"/>
                </a:cubicBezTo>
                <a:cubicBezTo>
                  <a:pt x="1093" y="141"/>
                  <a:pt x="1093" y="141"/>
                  <a:pt x="1093" y="141"/>
                </a:cubicBezTo>
                <a:cubicBezTo>
                  <a:pt x="1093" y="149"/>
                  <a:pt x="1086" y="156"/>
                  <a:pt x="1078" y="156"/>
                </a:cubicBezTo>
                <a:cubicBezTo>
                  <a:pt x="1070" y="156"/>
                  <a:pt x="1063" y="149"/>
                  <a:pt x="1063" y="141"/>
                </a:cubicBezTo>
                <a:cubicBezTo>
                  <a:pt x="1063" y="101"/>
                  <a:pt x="1063" y="101"/>
                  <a:pt x="1063" y="101"/>
                </a:cubicBezTo>
                <a:cubicBezTo>
                  <a:pt x="986" y="101"/>
                  <a:pt x="986" y="101"/>
                  <a:pt x="986" y="101"/>
                </a:cubicBezTo>
                <a:cubicBezTo>
                  <a:pt x="986" y="141"/>
                  <a:pt x="986" y="141"/>
                  <a:pt x="986" y="141"/>
                </a:cubicBezTo>
                <a:cubicBezTo>
                  <a:pt x="986" y="149"/>
                  <a:pt x="979" y="156"/>
                  <a:pt x="970" y="156"/>
                </a:cubicBezTo>
                <a:cubicBezTo>
                  <a:pt x="962" y="156"/>
                  <a:pt x="955" y="149"/>
                  <a:pt x="955" y="141"/>
                </a:cubicBezTo>
                <a:cubicBezTo>
                  <a:pt x="955" y="101"/>
                  <a:pt x="955" y="101"/>
                  <a:pt x="955" y="101"/>
                </a:cubicBezTo>
                <a:cubicBezTo>
                  <a:pt x="878" y="101"/>
                  <a:pt x="878" y="101"/>
                  <a:pt x="878" y="101"/>
                </a:cubicBezTo>
                <a:cubicBezTo>
                  <a:pt x="878" y="141"/>
                  <a:pt x="878" y="141"/>
                  <a:pt x="878" y="141"/>
                </a:cubicBezTo>
                <a:cubicBezTo>
                  <a:pt x="878" y="149"/>
                  <a:pt x="871" y="156"/>
                  <a:pt x="863" y="156"/>
                </a:cubicBezTo>
                <a:cubicBezTo>
                  <a:pt x="855" y="156"/>
                  <a:pt x="848" y="149"/>
                  <a:pt x="848" y="141"/>
                </a:cubicBezTo>
                <a:cubicBezTo>
                  <a:pt x="848" y="101"/>
                  <a:pt x="848" y="101"/>
                  <a:pt x="848" y="101"/>
                </a:cubicBezTo>
                <a:cubicBezTo>
                  <a:pt x="770" y="101"/>
                  <a:pt x="770" y="101"/>
                  <a:pt x="770" y="101"/>
                </a:cubicBezTo>
                <a:cubicBezTo>
                  <a:pt x="770" y="141"/>
                  <a:pt x="770" y="141"/>
                  <a:pt x="770" y="141"/>
                </a:cubicBezTo>
                <a:cubicBezTo>
                  <a:pt x="770" y="149"/>
                  <a:pt x="764" y="156"/>
                  <a:pt x="755" y="156"/>
                </a:cubicBezTo>
                <a:cubicBezTo>
                  <a:pt x="747" y="156"/>
                  <a:pt x="740" y="149"/>
                  <a:pt x="740" y="141"/>
                </a:cubicBezTo>
                <a:cubicBezTo>
                  <a:pt x="740" y="101"/>
                  <a:pt x="740" y="101"/>
                  <a:pt x="740" y="101"/>
                </a:cubicBezTo>
                <a:cubicBezTo>
                  <a:pt x="663" y="101"/>
                  <a:pt x="663" y="101"/>
                  <a:pt x="663" y="101"/>
                </a:cubicBezTo>
                <a:cubicBezTo>
                  <a:pt x="663" y="141"/>
                  <a:pt x="663" y="141"/>
                  <a:pt x="663" y="141"/>
                </a:cubicBezTo>
                <a:cubicBezTo>
                  <a:pt x="663" y="149"/>
                  <a:pt x="656" y="156"/>
                  <a:pt x="648" y="156"/>
                </a:cubicBezTo>
                <a:cubicBezTo>
                  <a:pt x="639" y="156"/>
                  <a:pt x="633" y="149"/>
                  <a:pt x="633" y="141"/>
                </a:cubicBezTo>
                <a:cubicBezTo>
                  <a:pt x="633" y="101"/>
                  <a:pt x="633" y="101"/>
                  <a:pt x="633" y="101"/>
                </a:cubicBezTo>
                <a:cubicBezTo>
                  <a:pt x="555" y="101"/>
                  <a:pt x="555" y="101"/>
                  <a:pt x="555" y="101"/>
                </a:cubicBezTo>
                <a:cubicBezTo>
                  <a:pt x="555" y="141"/>
                  <a:pt x="555" y="141"/>
                  <a:pt x="555" y="141"/>
                </a:cubicBezTo>
                <a:cubicBezTo>
                  <a:pt x="555" y="149"/>
                  <a:pt x="548" y="156"/>
                  <a:pt x="540" y="156"/>
                </a:cubicBezTo>
                <a:cubicBezTo>
                  <a:pt x="532" y="156"/>
                  <a:pt x="525" y="149"/>
                  <a:pt x="525" y="141"/>
                </a:cubicBezTo>
                <a:cubicBezTo>
                  <a:pt x="525" y="101"/>
                  <a:pt x="525" y="101"/>
                  <a:pt x="525" y="101"/>
                </a:cubicBezTo>
                <a:cubicBezTo>
                  <a:pt x="429" y="101"/>
                  <a:pt x="429" y="101"/>
                  <a:pt x="429" y="101"/>
                </a:cubicBezTo>
                <a:cubicBezTo>
                  <a:pt x="409" y="101"/>
                  <a:pt x="393" y="117"/>
                  <a:pt x="393" y="136"/>
                </a:cubicBezTo>
                <a:cubicBezTo>
                  <a:pt x="393" y="339"/>
                  <a:pt x="393" y="339"/>
                  <a:pt x="393" y="339"/>
                </a:cubicBezTo>
                <a:cubicBezTo>
                  <a:pt x="393" y="348"/>
                  <a:pt x="386" y="354"/>
                  <a:pt x="378" y="354"/>
                </a:cubicBezTo>
                <a:cubicBezTo>
                  <a:pt x="370" y="354"/>
                  <a:pt x="363" y="348"/>
                  <a:pt x="363" y="339"/>
                </a:cubicBezTo>
                <a:cubicBezTo>
                  <a:pt x="363" y="136"/>
                  <a:pt x="363" y="136"/>
                  <a:pt x="363" y="136"/>
                </a:cubicBezTo>
                <a:cubicBezTo>
                  <a:pt x="363" y="100"/>
                  <a:pt x="392" y="71"/>
                  <a:pt x="429" y="71"/>
                </a:cubicBezTo>
                <a:cubicBezTo>
                  <a:pt x="525" y="71"/>
                  <a:pt x="525" y="71"/>
                  <a:pt x="525" y="71"/>
                </a:cubicBezTo>
                <a:cubicBezTo>
                  <a:pt x="525" y="15"/>
                  <a:pt x="525" y="15"/>
                  <a:pt x="525" y="15"/>
                </a:cubicBezTo>
                <a:cubicBezTo>
                  <a:pt x="525" y="6"/>
                  <a:pt x="532" y="0"/>
                  <a:pt x="540" y="0"/>
                </a:cubicBezTo>
                <a:cubicBezTo>
                  <a:pt x="548" y="0"/>
                  <a:pt x="555" y="6"/>
                  <a:pt x="555" y="15"/>
                </a:cubicBezTo>
                <a:cubicBezTo>
                  <a:pt x="555" y="71"/>
                  <a:pt x="555" y="71"/>
                  <a:pt x="555" y="71"/>
                </a:cubicBezTo>
                <a:cubicBezTo>
                  <a:pt x="633" y="71"/>
                  <a:pt x="633" y="71"/>
                  <a:pt x="633" y="71"/>
                </a:cubicBezTo>
                <a:cubicBezTo>
                  <a:pt x="633" y="15"/>
                  <a:pt x="633" y="15"/>
                  <a:pt x="633" y="15"/>
                </a:cubicBezTo>
                <a:cubicBezTo>
                  <a:pt x="633" y="6"/>
                  <a:pt x="639" y="0"/>
                  <a:pt x="648" y="0"/>
                </a:cubicBezTo>
                <a:cubicBezTo>
                  <a:pt x="656" y="0"/>
                  <a:pt x="663" y="6"/>
                  <a:pt x="663" y="15"/>
                </a:cubicBezTo>
                <a:cubicBezTo>
                  <a:pt x="663" y="71"/>
                  <a:pt x="663" y="71"/>
                  <a:pt x="663" y="71"/>
                </a:cubicBezTo>
                <a:cubicBezTo>
                  <a:pt x="740" y="71"/>
                  <a:pt x="740" y="71"/>
                  <a:pt x="740" y="71"/>
                </a:cubicBezTo>
                <a:cubicBezTo>
                  <a:pt x="740" y="15"/>
                  <a:pt x="740" y="15"/>
                  <a:pt x="740" y="15"/>
                </a:cubicBezTo>
                <a:cubicBezTo>
                  <a:pt x="740" y="6"/>
                  <a:pt x="747" y="0"/>
                  <a:pt x="755" y="0"/>
                </a:cubicBezTo>
                <a:cubicBezTo>
                  <a:pt x="764" y="0"/>
                  <a:pt x="770" y="6"/>
                  <a:pt x="770" y="15"/>
                </a:cubicBezTo>
                <a:cubicBezTo>
                  <a:pt x="770" y="71"/>
                  <a:pt x="770" y="71"/>
                  <a:pt x="770" y="71"/>
                </a:cubicBezTo>
                <a:cubicBezTo>
                  <a:pt x="848" y="71"/>
                  <a:pt x="848" y="71"/>
                  <a:pt x="848" y="71"/>
                </a:cubicBezTo>
                <a:cubicBezTo>
                  <a:pt x="848" y="15"/>
                  <a:pt x="848" y="15"/>
                  <a:pt x="848" y="15"/>
                </a:cubicBezTo>
                <a:cubicBezTo>
                  <a:pt x="848" y="6"/>
                  <a:pt x="855" y="0"/>
                  <a:pt x="863" y="0"/>
                </a:cubicBezTo>
                <a:cubicBezTo>
                  <a:pt x="871" y="0"/>
                  <a:pt x="878" y="6"/>
                  <a:pt x="878" y="15"/>
                </a:cubicBezTo>
                <a:cubicBezTo>
                  <a:pt x="878" y="71"/>
                  <a:pt x="878" y="71"/>
                  <a:pt x="878" y="71"/>
                </a:cubicBezTo>
                <a:cubicBezTo>
                  <a:pt x="955" y="71"/>
                  <a:pt x="955" y="71"/>
                  <a:pt x="955" y="71"/>
                </a:cubicBezTo>
                <a:cubicBezTo>
                  <a:pt x="955" y="15"/>
                  <a:pt x="955" y="15"/>
                  <a:pt x="955" y="15"/>
                </a:cubicBezTo>
                <a:cubicBezTo>
                  <a:pt x="955" y="6"/>
                  <a:pt x="962" y="0"/>
                  <a:pt x="970" y="0"/>
                </a:cubicBezTo>
                <a:cubicBezTo>
                  <a:pt x="979" y="0"/>
                  <a:pt x="986" y="6"/>
                  <a:pt x="986" y="15"/>
                </a:cubicBezTo>
                <a:cubicBezTo>
                  <a:pt x="986" y="71"/>
                  <a:pt x="986" y="71"/>
                  <a:pt x="986" y="71"/>
                </a:cubicBezTo>
                <a:cubicBezTo>
                  <a:pt x="1063" y="71"/>
                  <a:pt x="1063" y="71"/>
                  <a:pt x="1063" y="71"/>
                </a:cubicBezTo>
                <a:cubicBezTo>
                  <a:pt x="1063" y="15"/>
                  <a:pt x="1063" y="15"/>
                  <a:pt x="1063" y="15"/>
                </a:cubicBezTo>
                <a:cubicBezTo>
                  <a:pt x="1063" y="6"/>
                  <a:pt x="1070" y="0"/>
                  <a:pt x="1078" y="0"/>
                </a:cubicBezTo>
                <a:cubicBezTo>
                  <a:pt x="1086" y="0"/>
                  <a:pt x="1093" y="6"/>
                  <a:pt x="1093" y="15"/>
                </a:cubicBezTo>
                <a:cubicBezTo>
                  <a:pt x="1093" y="71"/>
                  <a:pt x="1093" y="71"/>
                  <a:pt x="1093" y="71"/>
                </a:cubicBezTo>
                <a:cubicBezTo>
                  <a:pt x="1171" y="71"/>
                  <a:pt x="1171" y="71"/>
                  <a:pt x="1171" y="71"/>
                </a:cubicBezTo>
                <a:cubicBezTo>
                  <a:pt x="1171" y="15"/>
                  <a:pt x="1171" y="15"/>
                  <a:pt x="1171" y="15"/>
                </a:cubicBezTo>
                <a:cubicBezTo>
                  <a:pt x="1171" y="6"/>
                  <a:pt x="1177" y="0"/>
                  <a:pt x="1186" y="0"/>
                </a:cubicBezTo>
                <a:cubicBezTo>
                  <a:pt x="1194" y="0"/>
                  <a:pt x="1201" y="6"/>
                  <a:pt x="1201" y="15"/>
                </a:cubicBezTo>
                <a:cubicBezTo>
                  <a:pt x="1201" y="71"/>
                  <a:pt x="1201" y="71"/>
                  <a:pt x="1201" y="71"/>
                </a:cubicBezTo>
                <a:cubicBezTo>
                  <a:pt x="1318" y="71"/>
                  <a:pt x="1318" y="71"/>
                  <a:pt x="1318" y="71"/>
                </a:cubicBezTo>
                <a:cubicBezTo>
                  <a:pt x="1354" y="71"/>
                  <a:pt x="1383" y="100"/>
                  <a:pt x="1383" y="136"/>
                </a:cubicBezTo>
                <a:cubicBezTo>
                  <a:pt x="1383" y="193"/>
                  <a:pt x="1383" y="193"/>
                  <a:pt x="1383" y="193"/>
                </a:cubicBezTo>
                <a:cubicBezTo>
                  <a:pt x="1416" y="193"/>
                  <a:pt x="1416" y="193"/>
                  <a:pt x="1416" y="193"/>
                </a:cubicBezTo>
                <a:cubicBezTo>
                  <a:pt x="1452" y="193"/>
                  <a:pt x="1481" y="223"/>
                  <a:pt x="1481" y="259"/>
                </a:cubicBezTo>
                <a:close/>
                <a:moveTo>
                  <a:pt x="1451" y="259"/>
                </a:moveTo>
                <a:cubicBezTo>
                  <a:pt x="1451" y="240"/>
                  <a:pt x="1435" y="224"/>
                  <a:pt x="1416" y="224"/>
                </a:cubicBezTo>
                <a:cubicBezTo>
                  <a:pt x="1383" y="224"/>
                  <a:pt x="1383" y="224"/>
                  <a:pt x="1383" y="224"/>
                </a:cubicBezTo>
                <a:cubicBezTo>
                  <a:pt x="1383" y="1356"/>
                  <a:pt x="1383" y="1356"/>
                  <a:pt x="1383" y="1356"/>
                </a:cubicBezTo>
                <a:cubicBezTo>
                  <a:pt x="1383" y="1392"/>
                  <a:pt x="1354" y="1421"/>
                  <a:pt x="1318" y="1421"/>
                </a:cubicBezTo>
                <a:cubicBezTo>
                  <a:pt x="517" y="1421"/>
                  <a:pt x="517" y="1421"/>
                  <a:pt x="517" y="1421"/>
                </a:cubicBezTo>
                <a:cubicBezTo>
                  <a:pt x="517" y="1453"/>
                  <a:pt x="517" y="1453"/>
                  <a:pt x="517" y="1453"/>
                </a:cubicBezTo>
                <a:cubicBezTo>
                  <a:pt x="517" y="1473"/>
                  <a:pt x="533" y="1488"/>
                  <a:pt x="552" y="1488"/>
                </a:cubicBezTo>
                <a:cubicBezTo>
                  <a:pt x="1416" y="1488"/>
                  <a:pt x="1416" y="1488"/>
                  <a:pt x="1416" y="1488"/>
                </a:cubicBezTo>
                <a:cubicBezTo>
                  <a:pt x="1435" y="1488"/>
                  <a:pt x="1451" y="1473"/>
                  <a:pt x="1451" y="1453"/>
                </a:cubicBezTo>
                <a:lnTo>
                  <a:pt x="1451" y="259"/>
                </a:lnTo>
                <a:close/>
                <a:moveTo>
                  <a:pt x="1061" y="867"/>
                </a:moveTo>
                <a:cubicBezTo>
                  <a:pt x="1069" y="867"/>
                  <a:pt x="1076" y="873"/>
                  <a:pt x="1076" y="882"/>
                </a:cubicBezTo>
                <a:cubicBezTo>
                  <a:pt x="1076" y="1301"/>
                  <a:pt x="1076" y="1301"/>
                  <a:pt x="1076" y="1301"/>
                </a:cubicBezTo>
                <a:cubicBezTo>
                  <a:pt x="1076" y="1309"/>
                  <a:pt x="1069" y="1316"/>
                  <a:pt x="1061" y="1316"/>
                </a:cubicBezTo>
                <a:cubicBezTo>
                  <a:pt x="951" y="1316"/>
                  <a:pt x="951" y="1316"/>
                  <a:pt x="951" y="1316"/>
                </a:cubicBezTo>
                <a:cubicBezTo>
                  <a:pt x="942" y="1316"/>
                  <a:pt x="936" y="1309"/>
                  <a:pt x="936" y="1301"/>
                </a:cubicBezTo>
                <a:cubicBezTo>
                  <a:pt x="936" y="882"/>
                  <a:pt x="936" y="882"/>
                  <a:pt x="936" y="882"/>
                </a:cubicBezTo>
                <a:cubicBezTo>
                  <a:pt x="936" y="873"/>
                  <a:pt x="942" y="867"/>
                  <a:pt x="951" y="867"/>
                </a:cubicBezTo>
                <a:lnTo>
                  <a:pt x="1061" y="867"/>
                </a:lnTo>
                <a:close/>
                <a:moveTo>
                  <a:pt x="1046" y="897"/>
                </a:moveTo>
                <a:cubicBezTo>
                  <a:pt x="966" y="897"/>
                  <a:pt x="966" y="897"/>
                  <a:pt x="966" y="897"/>
                </a:cubicBezTo>
                <a:cubicBezTo>
                  <a:pt x="966" y="1286"/>
                  <a:pt x="966" y="1286"/>
                  <a:pt x="966" y="1286"/>
                </a:cubicBezTo>
                <a:cubicBezTo>
                  <a:pt x="1046" y="1286"/>
                  <a:pt x="1046" y="1286"/>
                  <a:pt x="1046" y="1286"/>
                </a:cubicBezTo>
                <a:lnTo>
                  <a:pt x="1046" y="897"/>
                </a:lnTo>
                <a:close/>
                <a:moveTo>
                  <a:pt x="877" y="993"/>
                </a:moveTo>
                <a:cubicBezTo>
                  <a:pt x="886" y="993"/>
                  <a:pt x="892" y="1000"/>
                  <a:pt x="892" y="1008"/>
                </a:cubicBezTo>
                <a:cubicBezTo>
                  <a:pt x="892" y="1301"/>
                  <a:pt x="892" y="1301"/>
                  <a:pt x="892" y="1301"/>
                </a:cubicBezTo>
                <a:cubicBezTo>
                  <a:pt x="892" y="1309"/>
                  <a:pt x="886" y="1316"/>
                  <a:pt x="877" y="1316"/>
                </a:cubicBezTo>
                <a:cubicBezTo>
                  <a:pt x="768" y="1316"/>
                  <a:pt x="768" y="1316"/>
                  <a:pt x="768" y="1316"/>
                </a:cubicBezTo>
                <a:cubicBezTo>
                  <a:pt x="759" y="1316"/>
                  <a:pt x="752" y="1309"/>
                  <a:pt x="752" y="1301"/>
                </a:cubicBezTo>
                <a:cubicBezTo>
                  <a:pt x="752" y="1008"/>
                  <a:pt x="752" y="1008"/>
                  <a:pt x="752" y="1008"/>
                </a:cubicBezTo>
                <a:cubicBezTo>
                  <a:pt x="752" y="1000"/>
                  <a:pt x="759" y="993"/>
                  <a:pt x="768" y="993"/>
                </a:cubicBezTo>
                <a:lnTo>
                  <a:pt x="877" y="993"/>
                </a:lnTo>
                <a:close/>
                <a:moveTo>
                  <a:pt x="862" y="1023"/>
                </a:moveTo>
                <a:cubicBezTo>
                  <a:pt x="783" y="1023"/>
                  <a:pt x="783" y="1023"/>
                  <a:pt x="783" y="1023"/>
                </a:cubicBezTo>
                <a:cubicBezTo>
                  <a:pt x="783" y="1286"/>
                  <a:pt x="783" y="1286"/>
                  <a:pt x="783" y="1286"/>
                </a:cubicBezTo>
                <a:cubicBezTo>
                  <a:pt x="862" y="1286"/>
                  <a:pt x="862" y="1286"/>
                  <a:pt x="862" y="1286"/>
                </a:cubicBezTo>
                <a:lnTo>
                  <a:pt x="862" y="1023"/>
                </a:lnTo>
                <a:close/>
                <a:moveTo>
                  <a:pt x="1244" y="766"/>
                </a:moveTo>
                <a:cubicBezTo>
                  <a:pt x="1252" y="766"/>
                  <a:pt x="1259" y="773"/>
                  <a:pt x="1259" y="781"/>
                </a:cubicBezTo>
                <a:cubicBezTo>
                  <a:pt x="1259" y="1301"/>
                  <a:pt x="1259" y="1301"/>
                  <a:pt x="1259" y="1301"/>
                </a:cubicBezTo>
                <a:cubicBezTo>
                  <a:pt x="1259" y="1309"/>
                  <a:pt x="1252" y="1316"/>
                  <a:pt x="1244" y="1316"/>
                </a:cubicBezTo>
                <a:cubicBezTo>
                  <a:pt x="1134" y="1316"/>
                  <a:pt x="1134" y="1316"/>
                  <a:pt x="1134" y="1316"/>
                </a:cubicBezTo>
                <a:cubicBezTo>
                  <a:pt x="1126" y="1316"/>
                  <a:pt x="1119" y="1309"/>
                  <a:pt x="1119" y="1301"/>
                </a:cubicBezTo>
                <a:cubicBezTo>
                  <a:pt x="1119" y="781"/>
                  <a:pt x="1119" y="781"/>
                  <a:pt x="1119" y="781"/>
                </a:cubicBezTo>
                <a:cubicBezTo>
                  <a:pt x="1119" y="773"/>
                  <a:pt x="1126" y="766"/>
                  <a:pt x="1134" y="766"/>
                </a:cubicBezTo>
                <a:lnTo>
                  <a:pt x="1244" y="766"/>
                </a:lnTo>
                <a:close/>
                <a:moveTo>
                  <a:pt x="1229" y="796"/>
                </a:moveTo>
                <a:cubicBezTo>
                  <a:pt x="1149" y="796"/>
                  <a:pt x="1149" y="796"/>
                  <a:pt x="1149" y="796"/>
                </a:cubicBezTo>
                <a:cubicBezTo>
                  <a:pt x="1149" y="1286"/>
                  <a:pt x="1149" y="1286"/>
                  <a:pt x="1149" y="1286"/>
                </a:cubicBezTo>
                <a:cubicBezTo>
                  <a:pt x="1229" y="1286"/>
                  <a:pt x="1229" y="1286"/>
                  <a:pt x="1229" y="1286"/>
                </a:cubicBezTo>
                <a:lnTo>
                  <a:pt x="1229" y="796"/>
                </a:lnTo>
                <a:close/>
                <a:moveTo>
                  <a:pt x="1265" y="578"/>
                </a:moveTo>
                <a:cubicBezTo>
                  <a:pt x="1265" y="632"/>
                  <a:pt x="1221" y="676"/>
                  <a:pt x="1167" y="676"/>
                </a:cubicBezTo>
                <a:cubicBezTo>
                  <a:pt x="1113" y="676"/>
                  <a:pt x="1069" y="632"/>
                  <a:pt x="1069" y="578"/>
                </a:cubicBezTo>
                <a:cubicBezTo>
                  <a:pt x="1069" y="523"/>
                  <a:pt x="1113" y="479"/>
                  <a:pt x="1167" y="479"/>
                </a:cubicBezTo>
                <a:cubicBezTo>
                  <a:pt x="1221" y="479"/>
                  <a:pt x="1265" y="523"/>
                  <a:pt x="1265" y="578"/>
                </a:cubicBezTo>
                <a:close/>
                <a:moveTo>
                  <a:pt x="1235" y="578"/>
                </a:moveTo>
                <a:cubicBezTo>
                  <a:pt x="1235" y="540"/>
                  <a:pt x="1204" y="510"/>
                  <a:pt x="1167" y="510"/>
                </a:cubicBezTo>
                <a:cubicBezTo>
                  <a:pt x="1129" y="510"/>
                  <a:pt x="1099" y="540"/>
                  <a:pt x="1099" y="578"/>
                </a:cubicBezTo>
                <a:cubicBezTo>
                  <a:pt x="1099" y="615"/>
                  <a:pt x="1129" y="645"/>
                  <a:pt x="1167" y="645"/>
                </a:cubicBezTo>
                <a:cubicBezTo>
                  <a:pt x="1204" y="645"/>
                  <a:pt x="1235" y="615"/>
                  <a:pt x="1235" y="57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Open Sans 1" panose="020B0604020202020204" charset="0"/>
            </a:endParaRPr>
          </a:p>
        </p:txBody>
      </p:sp>
      <p:sp>
        <p:nvSpPr>
          <p:cNvPr id="25" name="Freeform 17">
            <a:extLst>
              <a:ext uri="{FF2B5EF4-FFF2-40B4-BE49-F238E27FC236}">
                <a16:creationId xmlns="" xmlns:a16="http://schemas.microsoft.com/office/drawing/2014/main" id="{15C1C388-5ACA-4C33-AACF-EDFF45FA2854}"/>
              </a:ext>
            </a:extLst>
          </p:cNvPr>
          <p:cNvSpPr>
            <a:spLocks noEditPoints="1"/>
          </p:cNvSpPr>
          <p:nvPr/>
        </p:nvSpPr>
        <p:spPr bwMode="auto">
          <a:xfrm>
            <a:off x="14991332" y="4713746"/>
            <a:ext cx="1636664" cy="1548068"/>
          </a:xfrm>
          <a:custGeom>
            <a:avLst/>
            <a:gdLst>
              <a:gd name="T0" fmla="*/ 1225 w 2766"/>
              <a:gd name="T1" fmla="*/ 821 h 2615"/>
              <a:gd name="T2" fmla="*/ 857 w 2766"/>
              <a:gd name="T3" fmla="*/ 1308 h 2615"/>
              <a:gd name="T4" fmla="*/ 1225 w 2766"/>
              <a:gd name="T5" fmla="*/ 1794 h 2615"/>
              <a:gd name="T6" fmla="*/ 1805 w 2766"/>
              <a:gd name="T7" fmla="*/ 1554 h 2615"/>
              <a:gd name="T8" fmla="*/ 1805 w 2766"/>
              <a:gd name="T9" fmla="*/ 1061 h 2615"/>
              <a:gd name="T10" fmla="*/ 1487 w 2766"/>
              <a:gd name="T11" fmla="*/ 1747 h 2615"/>
              <a:gd name="T12" fmla="*/ 924 w 2766"/>
              <a:gd name="T13" fmla="*/ 1432 h 2615"/>
              <a:gd name="T14" fmla="*/ 1140 w 2766"/>
              <a:gd name="T15" fmla="*/ 909 h 2615"/>
              <a:gd name="T16" fmla="*/ 1585 w 2766"/>
              <a:gd name="T17" fmla="*/ 909 h 2615"/>
              <a:gd name="T18" fmla="*/ 1802 w 2766"/>
              <a:gd name="T19" fmla="*/ 1432 h 2615"/>
              <a:gd name="T20" fmla="*/ 2350 w 2766"/>
              <a:gd name="T21" fmla="*/ 1415 h 2615"/>
              <a:gd name="T22" fmla="*/ 2138 w 2766"/>
              <a:gd name="T23" fmla="*/ 1088 h 2615"/>
              <a:gd name="T24" fmla="*/ 2165 w 2766"/>
              <a:gd name="T25" fmla="*/ 755 h 2615"/>
              <a:gd name="T26" fmla="*/ 1769 w 2766"/>
              <a:gd name="T27" fmla="*/ 611 h 2615"/>
              <a:gd name="T28" fmla="*/ 1568 w 2766"/>
              <a:gd name="T29" fmla="*/ 419 h 2615"/>
              <a:gd name="T30" fmla="*/ 1158 w 2766"/>
              <a:gd name="T31" fmla="*/ 528 h 2615"/>
              <a:gd name="T32" fmla="*/ 879 w 2766"/>
              <a:gd name="T33" fmla="*/ 534 h 2615"/>
              <a:gd name="T34" fmla="*/ 589 w 2766"/>
              <a:gd name="T35" fmla="*/ 824 h 2615"/>
              <a:gd name="T36" fmla="*/ 584 w 2766"/>
              <a:gd name="T37" fmla="*/ 1103 h 2615"/>
              <a:gd name="T38" fmla="*/ 474 w 2766"/>
              <a:gd name="T39" fmla="*/ 1513 h 2615"/>
              <a:gd name="T40" fmla="*/ 667 w 2766"/>
              <a:gd name="T41" fmla="*/ 1714 h 2615"/>
              <a:gd name="T42" fmla="*/ 741 w 2766"/>
              <a:gd name="T43" fmla="*/ 2081 h 2615"/>
              <a:gd name="T44" fmla="*/ 1143 w 2766"/>
              <a:gd name="T45" fmla="*/ 2083 h 2615"/>
              <a:gd name="T46" fmla="*/ 1470 w 2766"/>
              <a:gd name="T47" fmla="*/ 2295 h 2615"/>
              <a:gd name="T48" fmla="*/ 1756 w 2766"/>
              <a:gd name="T49" fmla="*/ 2012 h 2615"/>
              <a:gd name="T50" fmla="*/ 2136 w 2766"/>
              <a:gd name="T51" fmla="*/ 1930 h 2615"/>
              <a:gd name="T52" fmla="*/ 2067 w 2766"/>
              <a:gd name="T53" fmla="*/ 1701 h 2615"/>
              <a:gd name="T54" fmla="*/ 2102 w 2766"/>
              <a:gd name="T55" fmla="*/ 1895 h 2615"/>
              <a:gd name="T56" fmla="*/ 1753 w 2766"/>
              <a:gd name="T57" fmla="*/ 1957 h 2615"/>
              <a:gd name="T58" fmla="*/ 1519 w 2766"/>
              <a:gd name="T59" fmla="*/ 2049 h 2615"/>
              <a:gd name="T60" fmla="*/ 1207 w 2766"/>
              <a:gd name="T61" fmla="*/ 2197 h 2615"/>
              <a:gd name="T62" fmla="*/ 994 w 2766"/>
              <a:gd name="T63" fmla="*/ 1969 h 2615"/>
              <a:gd name="T64" fmla="*/ 775 w 2766"/>
              <a:gd name="T65" fmla="*/ 2047 h 2615"/>
              <a:gd name="T66" fmla="*/ 729 w 2766"/>
              <a:gd name="T67" fmla="*/ 1721 h 2615"/>
              <a:gd name="T68" fmla="*/ 628 w 2766"/>
              <a:gd name="T69" fmla="*/ 1489 h 2615"/>
              <a:gd name="T70" fmla="*/ 425 w 2766"/>
              <a:gd name="T71" fmla="*/ 1201 h 2615"/>
              <a:gd name="T72" fmla="*/ 635 w 2766"/>
              <a:gd name="T73" fmla="*/ 1101 h 2615"/>
              <a:gd name="T74" fmla="*/ 624 w 2766"/>
              <a:gd name="T75" fmla="*/ 789 h 2615"/>
              <a:gd name="T76" fmla="*/ 845 w 2766"/>
              <a:gd name="T77" fmla="*/ 569 h 2615"/>
              <a:gd name="T78" fmla="*/ 1156 w 2766"/>
              <a:gd name="T79" fmla="*/ 580 h 2615"/>
              <a:gd name="T80" fmla="*/ 1256 w 2766"/>
              <a:gd name="T81" fmla="*/ 370 h 2615"/>
              <a:gd name="T82" fmla="*/ 1544 w 2766"/>
              <a:gd name="T83" fmla="*/ 573 h 2615"/>
              <a:gd name="T84" fmla="*/ 1776 w 2766"/>
              <a:gd name="T85" fmla="*/ 673 h 2615"/>
              <a:gd name="T86" fmla="*/ 2116 w 2766"/>
              <a:gd name="T87" fmla="*/ 755 h 2615"/>
              <a:gd name="T88" fmla="*/ 2024 w 2766"/>
              <a:gd name="T89" fmla="*/ 938 h 2615"/>
              <a:gd name="T90" fmla="*/ 2252 w 2766"/>
              <a:gd name="T91" fmla="*/ 1152 h 2615"/>
              <a:gd name="T92" fmla="*/ 2104 w 2766"/>
              <a:gd name="T93" fmla="*/ 1464 h 2615"/>
              <a:gd name="T94" fmla="*/ 2012 w 2766"/>
              <a:gd name="T95" fmla="*/ 1698 h 2615"/>
              <a:gd name="T96" fmla="*/ 0 w 2766"/>
              <a:gd name="T97" fmla="*/ 718 h 2615"/>
              <a:gd name="T98" fmla="*/ 2670 w 2766"/>
              <a:gd name="T99" fmla="*/ 1308 h 2615"/>
              <a:gd name="T100" fmla="*/ 356 w 2766"/>
              <a:gd name="T101" fmla="*/ 804 h 2615"/>
              <a:gd name="T102" fmla="*/ 2639 w 2766"/>
              <a:gd name="T103" fmla="*/ 1733 h 2615"/>
              <a:gd name="T104" fmla="*/ 1403 w 2766"/>
              <a:gd name="T105" fmla="*/ 2566 h 2615"/>
              <a:gd name="T106" fmla="*/ 2646 w 2766"/>
              <a:gd name="T107" fmla="*/ 1629 h 26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766" h="2615">
                <a:moveTo>
                  <a:pt x="1805" y="1061"/>
                </a:moveTo>
                <a:cubicBezTo>
                  <a:pt x="1759" y="979"/>
                  <a:pt x="1691" y="912"/>
                  <a:pt x="1609" y="866"/>
                </a:cubicBezTo>
                <a:cubicBezTo>
                  <a:pt x="1574" y="846"/>
                  <a:pt x="1538" y="831"/>
                  <a:pt x="1501" y="822"/>
                </a:cubicBezTo>
                <a:cubicBezTo>
                  <a:pt x="1412" y="796"/>
                  <a:pt x="1314" y="796"/>
                  <a:pt x="1225" y="821"/>
                </a:cubicBezTo>
                <a:cubicBezTo>
                  <a:pt x="1188" y="832"/>
                  <a:pt x="1151" y="847"/>
                  <a:pt x="1116" y="866"/>
                </a:cubicBezTo>
                <a:cubicBezTo>
                  <a:pt x="1034" y="912"/>
                  <a:pt x="967" y="980"/>
                  <a:pt x="921" y="1061"/>
                </a:cubicBezTo>
                <a:cubicBezTo>
                  <a:pt x="902" y="1097"/>
                  <a:pt x="887" y="1133"/>
                  <a:pt x="877" y="1170"/>
                </a:cubicBezTo>
                <a:cubicBezTo>
                  <a:pt x="864" y="1214"/>
                  <a:pt x="857" y="1261"/>
                  <a:pt x="857" y="1308"/>
                </a:cubicBezTo>
                <a:cubicBezTo>
                  <a:pt x="857" y="1355"/>
                  <a:pt x="864" y="1401"/>
                  <a:pt x="877" y="1445"/>
                </a:cubicBezTo>
                <a:cubicBezTo>
                  <a:pt x="887" y="1482"/>
                  <a:pt x="902" y="1519"/>
                  <a:pt x="921" y="1554"/>
                </a:cubicBezTo>
                <a:cubicBezTo>
                  <a:pt x="967" y="1636"/>
                  <a:pt x="1034" y="1703"/>
                  <a:pt x="1116" y="1749"/>
                </a:cubicBezTo>
                <a:cubicBezTo>
                  <a:pt x="1151" y="1769"/>
                  <a:pt x="1188" y="1784"/>
                  <a:pt x="1225" y="1794"/>
                </a:cubicBezTo>
                <a:cubicBezTo>
                  <a:pt x="1269" y="1807"/>
                  <a:pt x="1316" y="1813"/>
                  <a:pt x="1363" y="1813"/>
                </a:cubicBezTo>
                <a:cubicBezTo>
                  <a:pt x="1410" y="1813"/>
                  <a:pt x="1456" y="1807"/>
                  <a:pt x="1501" y="1794"/>
                </a:cubicBezTo>
                <a:cubicBezTo>
                  <a:pt x="1538" y="1784"/>
                  <a:pt x="1574" y="1769"/>
                  <a:pt x="1609" y="1749"/>
                </a:cubicBezTo>
                <a:cubicBezTo>
                  <a:pt x="1691" y="1704"/>
                  <a:pt x="1759" y="1636"/>
                  <a:pt x="1805" y="1554"/>
                </a:cubicBezTo>
                <a:cubicBezTo>
                  <a:pt x="1824" y="1520"/>
                  <a:pt x="1839" y="1483"/>
                  <a:pt x="1849" y="1446"/>
                </a:cubicBezTo>
                <a:cubicBezTo>
                  <a:pt x="1862" y="1401"/>
                  <a:pt x="1869" y="1355"/>
                  <a:pt x="1869" y="1308"/>
                </a:cubicBezTo>
                <a:cubicBezTo>
                  <a:pt x="1869" y="1261"/>
                  <a:pt x="1862" y="1214"/>
                  <a:pt x="1849" y="1170"/>
                </a:cubicBezTo>
                <a:cubicBezTo>
                  <a:pt x="1839" y="1133"/>
                  <a:pt x="1824" y="1096"/>
                  <a:pt x="1805" y="1061"/>
                </a:cubicBezTo>
                <a:close/>
                <a:moveTo>
                  <a:pt x="1802" y="1432"/>
                </a:moveTo>
                <a:cubicBezTo>
                  <a:pt x="1793" y="1466"/>
                  <a:pt x="1779" y="1499"/>
                  <a:pt x="1762" y="1531"/>
                </a:cubicBezTo>
                <a:cubicBezTo>
                  <a:pt x="1720" y="1605"/>
                  <a:pt x="1659" y="1665"/>
                  <a:pt x="1585" y="1707"/>
                </a:cubicBezTo>
                <a:cubicBezTo>
                  <a:pt x="1554" y="1724"/>
                  <a:pt x="1521" y="1738"/>
                  <a:pt x="1487" y="1747"/>
                </a:cubicBezTo>
                <a:cubicBezTo>
                  <a:pt x="1407" y="1770"/>
                  <a:pt x="1319" y="1770"/>
                  <a:pt x="1238" y="1747"/>
                </a:cubicBezTo>
                <a:cubicBezTo>
                  <a:pt x="1205" y="1738"/>
                  <a:pt x="1172" y="1724"/>
                  <a:pt x="1140" y="1707"/>
                </a:cubicBezTo>
                <a:cubicBezTo>
                  <a:pt x="1066" y="1665"/>
                  <a:pt x="1005" y="1604"/>
                  <a:pt x="964" y="1530"/>
                </a:cubicBezTo>
                <a:cubicBezTo>
                  <a:pt x="946" y="1499"/>
                  <a:pt x="933" y="1466"/>
                  <a:pt x="924" y="1432"/>
                </a:cubicBezTo>
                <a:cubicBezTo>
                  <a:pt x="912" y="1392"/>
                  <a:pt x="906" y="1350"/>
                  <a:pt x="906" y="1308"/>
                </a:cubicBezTo>
                <a:cubicBezTo>
                  <a:pt x="906" y="1265"/>
                  <a:pt x="912" y="1224"/>
                  <a:pt x="924" y="1183"/>
                </a:cubicBezTo>
                <a:cubicBezTo>
                  <a:pt x="933" y="1150"/>
                  <a:pt x="946" y="1117"/>
                  <a:pt x="964" y="1085"/>
                </a:cubicBezTo>
                <a:cubicBezTo>
                  <a:pt x="1005" y="1011"/>
                  <a:pt x="1066" y="950"/>
                  <a:pt x="1140" y="909"/>
                </a:cubicBezTo>
                <a:cubicBezTo>
                  <a:pt x="1172" y="892"/>
                  <a:pt x="1205" y="878"/>
                  <a:pt x="1238" y="869"/>
                </a:cubicBezTo>
                <a:cubicBezTo>
                  <a:pt x="1279" y="857"/>
                  <a:pt x="1321" y="851"/>
                  <a:pt x="1363" y="851"/>
                </a:cubicBezTo>
                <a:cubicBezTo>
                  <a:pt x="1405" y="851"/>
                  <a:pt x="1447" y="857"/>
                  <a:pt x="1488" y="869"/>
                </a:cubicBezTo>
                <a:cubicBezTo>
                  <a:pt x="1521" y="878"/>
                  <a:pt x="1554" y="891"/>
                  <a:pt x="1585" y="909"/>
                </a:cubicBezTo>
                <a:cubicBezTo>
                  <a:pt x="1659" y="950"/>
                  <a:pt x="1720" y="1011"/>
                  <a:pt x="1762" y="1085"/>
                </a:cubicBezTo>
                <a:cubicBezTo>
                  <a:pt x="1779" y="1116"/>
                  <a:pt x="1793" y="1149"/>
                  <a:pt x="1802" y="1183"/>
                </a:cubicBezTo>
                <a:cubicBezTo>
                  <a:pt x="1814" y="1224"/>
                  <a:pt x="1820" y="1265"/>
                  <a:pt x="1820" y="1308"/>
                </a:cubicBezTo>
                <a:cubicBezTo>
                  <a:pt x="1820" y="1350"/>
                  <a:pt x="1814" y="1392"/>
                  <a:pt x="1802" y="1432"/>
                </a:cubicBezTo>
                <a:close/>
                <a:moveTo>
                  <a:pt x="2138" y="1528"/>
                </a:moveTo>
                <a:cubicBezTo>
                  <a:pt x="2140" y="1523"/>
                  <a:pt x="2141" y="1518"/>
                  <a:pt x="2142" y="1513"/>
                </a:cubicBezTo>
                <a:cubicBezTo>
                  <a:pt x="2252" y="1513"/>
                  <a:pt x="2252" y="1513"/>
                  <a:pt x="2252" y="1513"/>
                </a:cubicBezTo>
                <a:cubicBezTo>
                  <a:pt x="2306" y="1513"/>
                  <a:pt x="2350" y="1469"/>
                  <a:pt x="2350" y="1415"/>
                </a:cubicBezTo>
                <a:cubicBezTo>
                  <a:pt x="2350" y="1201"/>
                  <a:pt x="2350" y="1201"/>
                  <a:pt x="2350" y="1201"/>
                </a:cubicBezTo>
                <a:cubicBezTo>
                  <a:pt x="2350" y="1147"/>
                  <a:pt x="2306" y="1103"/>
                  <a:pt x="2252" y="1103"/>
                </a:cubicBezTo>
                <a:cubicBezTo>
                  <a:pt x="2142" y="1103"/>
                  <a:pt x="2142" y="1103"/>
                  <a:pt x="2142" y="1103"/>
                </a:cubicBezTo>
                <a:cubicBezTo>
                  <a:pt x="2141" y="1098"/>
                  <a:pt x="2140" y="1093"/>
                  <a:pt x="2138" y="1088"/>
                </a:cubicBezTo>
                <a:cubicBezTo>
                  <a:pt x="2122" y="1028"/>
                  <a:pt x="2098" y="970"/>
                  <a:pt x="2067" y="914"/>
                </a:cubicBezTo>
                <a:cubicBezTo>
                  <a:pt x="2065" y="910"/>
                  <a:pt x="2062" y="906"/>
                  <a:pt x="2059" y="901"/>
                </a:cubicBezTo>
                <a:cubicBezTo>
                  <a:pt x="2136" y="824"/>
                  <a:pt x="2136" y="824"/>
                  <a:pt x="2136" y="824"/>
                </a:cubicBezTo>
                <a:cubicBezTo>
                  <a:pt x="2155" y="806"/>
                  <a:pt x="2165" y="781"/>
                  <a:pt x="2165" y="755"/>
                </a:cubicBezTo>
                <a:cubicBezTo>
                  <a:pt x="2165" y="729"/>
                  <a:pt x="2155" y="704"/>
                  <a:pt x="2136" y="685"/>
                </a:cubicBezTo>
                <a:cubicBezTo>
                  <a:pt x="1985" y="534"/>
                  <a:pt x="1985" y="534"/>
                  <a:pt x="1985" y="534"/>
                </a:cubicBezTo>
                <a:cubicBezTo>
                  <a:pt x="1947" y="496"/>
                  <a:pt x="1885" y="496"/>
                  <a:pt x="1846" y="534"/>
                </a:cubicBezTo>
                <a:cubicBezTo>
                  <a:pt x="1769" y="611"/>
                  <a:pt x="1769" y="611"/>
                  <a:pt x="1769" y="611"/>
                </a:cubicBezTo>
                <a:cubicBezTo>
                  <a:pt x="1765" y="609"/>
                  <a:pt x="1760" y="606"/>
                  <a:pt x="1756" y="604"/>
                </a:cubicBezTo>
                <a:cubicBezTo>
                  <a:pt x="1700" y="572"/>
                  <a:pt x="1641" y="548"/>
                  <a:pt x="1583" y="532"/>
                </a:cubicBezTo>
                <a:cubicBezTo>
                  <a:pt x="1578" y="531"/>
                  <a:pt x="1573" y="530"/>
                  <a:pt x="1568" y="528"/>
                </a:cubicBezTo>
                <a:cubicBezTo>
                  <a:pt x="1568" y="419"/>
                  <a:pt x="1568" y="419"/>
                  <a:pt x="1568" y="419"/>
                </a:cubicBezTo>
                <a:cubicBezTo>
                  <a:pt x="1568" y="365"/>
                  <a:pt x="1524" y="321"/>
                  <a:pt x="1470" y="321"/>
                </a:cubicBezTo>
                <a:cubicBezTo>
                  <a:pt x="1256" y="321"/>
                  <a:pt x="1256" y="321"/>
                  <a:pt x="1256" y="321"/>
                </a:cubicBezTo>
                <a:cubicBezTo>
                  <a:pt x="1202" y="321"/>
                  <a:pt x="1158" y="365"/>
                  <a:pt x="1158" y="419"/>
                </a:cubicBezTo>
                <a:cubicBezTo>
                  <a:pt x="1158" y="528"/>
                  <a:pt x="1158" y="528"/>
                  <a:pt x="1158" y="528"/>
                </a:cubicBezTo>
                <a:cubicBezTo>
                  <a:pt x="1153" y="530"/>
                  <a:pt x="1148" y="531"/>
                  <a:pt x="1143" y="532"/>
                </a:cubicBezTo>
                <a:cubicBezTo>
                  <a:pt x="1084" y="549"/>
                  <a:pt x="1025" y="573"/>
                  <a:pt x="970" y="604"/>
                </a:cubicBezTo>
                <a:cubicBezTo>
                  <a:pt x="965" y="606"/>
                  <a:pt x="961" y="609"/>
                  <a:pt x="956" y="611"/>
                </a:cubicBezTo>
                <a:cubicBezTo>
                  <a:pt x="879" y="534"/>
                  <a:pt x="879" y="534"/>
                  <a:pt x="879" y="534"/>
                </a:cubicBezTo>
                <a:cubicBezTo>
                  <a:pt x="841" y="496"/>
                  <a:pt x="779" y="496"/>
                  <a:pt x="741" y="534"/>
                </a:cubicBezTo>
                <a:cubicBezTo>
                  <a:pt x="590" y="685"/>
                  <a:pt x="590" y="685"/>
                  <a:pt x="590" y="685"/>
                </a:cubicBezTo>
                <a:cubicBezTo>
                  <a:pt x="571" y="704"/>
                  <a:pt x="561" y="728"/>
                  <a:pt x="561" y="755"/>
                </a:cubicBezTo>
                <a:cubicBezTo>
                  <a:pt x="561" y="781"/>
                  <a:pt x="571" y="806"/>
                  <a:pt x="589" y="824"/>
                </a:cubicBezTo>
                <a:cubicBezTo>
                  <a:pt x="667" y="901"/>
                  <a:pt x="667" y="901"/>
                  <a:pt x="667" y="901"/>
                </a:cubicBezTo>
                <a:cubicBezTo>
                  <a:pt x="664" y="906"/>
                  <a:pt x="661" y="910"/>
                  <a:pt x="659" y="915"/>
                </a:cubicBezTo>
                <a:cubicBezTo>
                  <a:pt x="627" y="971"/>
                  <a:pt x="603" y="1029"/>
                  <a:pt x="588" y="1088"/>
                </a:cubicBezTo>
                <a:cubicBezTo>
                  <a:pt x="586" y="1093"/>
                  <a:pt x="585" y="1098"/>
                  <a:pt x="584" y="1103"/>
                </a:cubicBezTo>
                <a:cubicBezTo>
                  <a:pt x="474" y="1103"/>
                  <a:pt x="474" y="1103"/>
                  <a:pt x="474" y="1103"/>
                </a:cubicBezTo>
                <a:cubicBezTo>
                  <a:pt x="420" y="1103"/>
                  <a:pt x="376" y="1147"/>
                  <a:pt x="376" y="1201"/>
                </a:cubicBezTo>
                <a:cubicBezTo>
                  <a:pt x="376" y="1415"/>
                  <a:pt x="376" y="1415"/>
                  <a:pt x="376" y="1415"/>
                </a:cubicBezTo>
                <a:cubicBezTo>
                  <a:pt x="376" y="1469"/>
                  <a:pt x="420" y="1513"/>
                  <a:pt x="474" y="1513"/>
                </a:cubicBezTo>
                <a:cubicBezTo>
                  <a:pt x="584" y="1513"/>
                  <a:pt x="584" y="1513"/>
                  <a:pt x="584" y="1513"/>
                </a:cubicBezTo>
                <a:cubicBezTo>
                  <a:pt x="585" y="1518"/>
                  <a:pt x="586" y="1523"/>
                  <a:pt x="587" y="1527"/>
                </a:cubicBezTo>
                <a:cubicBezTo>
                  <a:pt x="603" y="1586"/>
                  <a:pt x="627" y="1645"/>
                  <a:pt x="659" y="1701"/>
                </a:cubicBezTo>
                <a:cubicBezTo>
                  <a:pt x="661" y="1705"/>
                  <a:pt x="664" y="1710"/>
                  <a:pt x="667" y="1714"/>
                </a:cubicBezTo>
                <a:cubicBezTo>
                  <a:pt x="590" y="1791"/>
                  <a:pt x="590" y="1791"/>
                  <a:pt x="590" y="1791"/>
                </a:cubicBezTo>
                <a:cubicBezTo>
                  <a:pt x="571" y="1810"/>
                  <a:pt x="561" y="1835"/>
                  <a:pt x="561" y="1861"/>
                </a:cubicBezTo>
                <a:cubicBezTo>
                  <a:pt x="561" y="1887"/>
                  <a:pt x="571" y="1912"/>
                  <a:pt x="589" y="1930"/>
                </a:cubicBezTo>
                <a:cubicBezTo>
                  <a:pt x="741" y="2081"/>
                  <a:pt x="741" y="2081"/>
                  <a:pt x="741" y="2081"/>
                </a:cubicBezTo>
                <a:cubicBezTo>
                  <a:pt x="779" y="2119"/>
                  <a:pt x="841" y="2119"/>
                  <a:pt x="879" y="2081"/>
                </a:cubicBezTo>
                <a:cubicBezTo>
                  <a:pt x="956" y="2004"/>
                  <a:pt x="956" y="2004"/>
                  <a:pt x="956" y="2004"/>
                </a:cubicBezTo>
                <a:cubicBezTo>
                  <a:pt x="961" y="2007"/>
                  <a:pt x="965" y="2009"/>
                  <a:pt x="970" y="2012"/>
                </a:cubicBezTo>
                <a:cubicBezTo>
                  <a:pt x="1025" y="2043"/>
                  <a:pt x="1084" y="2067"/>
                  <a:pt x="1143" y="2083"/>
                </a:cubicBezTo>
                <a:cubicBezTo>
                  <a:pt x="1148" y="2085"/>
                  <a:pt x="1153" y="2086"/>
                  <a:pt x="1158" y="2087"/>
                </a:cubicBezTo>
                <a:cubicBezTo>
                  <a:pt x="1158" y="2197"/>
                  <a:pt x="1158" y="2197"/>
                  <a:pt x="1158" y="2197"/>
                </a:cubicBezTo>
                <a:cubicBezTo>
                  <a:pt x="1158" y="2251"/>
                  <a:pt x="1202" y="2295"/>
                  <a:pt x="1256" y="2295"/>
                </a:cubicBezTo>
                <a:cubicBezTo>
                  <a:pt x="1470" y="2295"/>
                  <a:pt x="1470" y="2295"/>
                  <a:pt x="1470" y="2295"/>
                </a:cubicBezTo>
                <a:cubicBezTo>
                  <a:pt x="1524" y="2295"/>
                  <a:pt x="1568" y="2251"/>
                  <a:pt x="1568" y="2197"/>
                </a:cubicBezTo>
                <a:cubicBezTo>
                  <a:pt x="1568" y="2087"/>
                  <a:pt x="1568" y="2087"/>
                  <a:pt x="1568" y="2087"/>
                </a:cubicBezTo>
                <a:cubicBezTo>
                  <a:pt x="1573" y="2086"/>
                  <a:pt x="1578" y="2085"/>
                  <a:pt x="1583" y="2083"/>
                </a:cubicBezTo>
                <a:cubicBezTo>
                  <a:pt x="1641" y="2067"/>
                  <a:pt x="1700" y="2043"/>
                  <a:pt x="1756" y="2012"/>
                </a:cubicBezTo>
                <a:cubicBezTo>
                  <a:pt x="1760" y="2009"/>
                  <a:pt x="1765" y="2007"/>
                  <a:pt x="1769" y="2004"/>
                </a:cubicBezTo>
                <a:cubicBezTo>
                  <a:pt x="1846" y="2081"/>
                  <a:pt x="1846" y="2081"/>
                  <a:pt x="1846" y="2081"/>
                </a:cubicBezTo>
                <a:cubicBezTo>
                  <a:pt x="1885" y="2119"/>
                  <a:pt x="1947" y="2119"/>
                  <a:pt x="1985" y="2081"/>
                </a:cubicBezTo>
                <a:cubicBezTo>
                  <a:pt x="2136" y="1930"/>
                  <a:pt x="2136" y="1930"/>
                  <a:pt x="2136" y="1930"/>
                </a:cubicBezTo>
                <a:cubicBezTo>
                  <a:pt x="2155" y="1912"/>
                  <a:pt x="2165" y="1887"/>
                  <a:pt x="2165" y="1861"/>
                </a:cubicBezTo>
                <a:cubicBezTo>
                  <a:pt x="2165" y="1835"/>
                  <a:pt x="2155" y="1810"/>
                  <a:pt x="2136" y="1791"/>
                </a:cubicBezTo>
                <a:cubicBezTo>
                  <a:pt x="2059" y="1714"/>
                  <a:pt x="2059" y="1714"/>
                  <a:pt x="2059" y="1714"/>
                </a:cubicBezTo>
                <a:cubicBezTo>
                  <a:pt x="2062" y="1710"/>
                  <a:pt x="2065" y="1706"/>
                  <a:pt x="2067" y="1701"/>
                </a:cubicBezTo>
                <a:cubicBezTo>
                  <a:pt x="2098" y="1645"/>
                  <a:pt x="2122" y="1587"/>
                  <a:pt x="2138" y="1528"/>
                </a:cubicBezTo>
                <a:close/>
                <a:moveTo>
                  <a:pt x="2102" y="1826"/>
                </a:moveTo>
                <a:cubicBezTo>
                  <a:pt x="2111" y="1835"/>
                  <a:pt x="2116" y="1848"/>
                  <a:pt x="2116" y="1861"/>
                </a:cubicBezTo>
                <a:cubicBezTo>
                  <a:pt x="2116" y="1874"/>
                  <a:pt x="2111" y="1886"/>
                  <a:pt x="2102" y="1895"/>
                </a:cubicBezTo>
                <a:cubicBezTo>
                  <a:pt x="1950" y="2047"/>
                  <a:pt x="1950" y="2047"/>
                  <a:pt x="1950" y="2047"/>
                </a:cubicBezTo>
                <a:cubicBezTo>
                  <a:pt x="1931" y="2066"/>
                  <a:pt x="1900" y="2065"/>
                  <a:pt x="1881" y="2047"/>
                </a:cubicBezTo>
                <a:cubicBezTo>
                  <a:pt x="1776" y="1942"/>
                  <a:pt x="1776" y="1942"/>
                  <a:pt x="1776" y="1942"/>
                </a:cubicBezTo>
                <a:cubicBezTo>
                  <a:pt x="1753" y="1957"/>
                  <a:pt x="1753" y="1957"/>
                  <a:pt x="1753" y="1957"/>
                </a:cubicBezTo>
                <a:cubicBezTo>
                  <a:pt x="1746" y="1961"/>
                  <a:pt x="1739" y="1965"/>
                  <a:pt x="1732" y="1969"/>
                </a:cubicBezTo>
                <a:cubicBezTo>
                  <a:pt x="1679" y="1999"/>
                  <a:pt x="1625" y="2021"/>
                  <a:pt x="1569" y="2036"/>
                </a:cubicBezTo>
                <a:cubicBezTo>
                  <a:pt x="1561" y="2038"/>
                  <a:pt x="1553" y="2040"/>
                  <a:pt x="1545" y="2042"/>
                </a:cubicBezTo>
                <a:cubicBezTo>
                  <a:pt x="1519" y="2049"/>
                  <a:pt x="1519" y="2049"/>
                  <a:pt x="1519" y="2049"/>
                </a:cubicBezTo>
                <a:cubicBezTo>
                  <a:pt x="1519" y="2197"/>
                  <a:pt x="1519" y="2197"/>
                  <a:pt x="1519" y="2197"/>
                </a:cubicBezTo>
                <a:cubicBezTo>
                  <a:pt x="1519" y="2224"/>
                  <a:pt x="1497" y="2246"/>
                  <a:pt x="1470" y="2246"/>
                </a:cubicBezTo>
                <a:cubicBezTo>
                  <a:pt x="1256" y="2246"/>
                  <a:pt x="1256" y="2246"/>
                  <a:pt x="1256" y="2246"/>
                </a:cubicBezTo>
                <a:cubicBezTo>
                  <a:pt x="1228" y="2246"/>
                  <a:pt x="1207" y="2224"/>
                  <a:pt x="1207" y="2197"/>
                </a:cubicBezTo>
                <a:cubicBezTo>
                  <a:pt x="1207" y="2049"/>
                  <a:pt x="1207" y="2049"/>
                  <a:pt x="1207" y="2049"/>
                </a:cubicBezTo>
                <a:cubicBezTo>
                  <a:pt x="1181" y="2042"/>
                  <a:pt x="1181" y="2042"/>
                  <a:pt x="1181" y="2042"/>
                </a:cubicBezTo>
                <a:cubicBezTo>
                  <a:pt x="1173" y="2040"/>
                  <a:pt x="1164" y="2038"/>
                  <a:pt x="1156" y="2036"/>
                </a:cubicBezTo>
                <a:cubicBezTo>
                  <a:pt x="1100" y="2021"/>
                  <a:pt x="1046" y="1998"/>
                  <a:pt x="994" y="1969"/>
                </a:cubicBezTo>
                <a:cubicBezTo>
                  <a:pt x="986" y="1965"/>
                  <a:pt x="979" y="1961"/>
                  <a:pt x="972" y="1956"/>
                </a:cubicBezTo>
                <a:cubicBezTo>
                  <a:pt x="949" y="1942"/>
                  <a:pt x="949" y="1942"/>
                  <a:pt x="949" y="1942"/>
                </a:cubicBezTo>
                <a:cubicBezTo>
                  <a:pt x="845" y="2047"/>
                  <a:pt x="845" y="2047"/>
                  <a:pt x="845" y="2047"/>
                </a:cubicBezTo>
                <a:cubicBezTo>
                  <a:pt x="825" y="2066"/>
                  <a:pt x="794" y="2066"/>
                  <a:pt x="775" y="2047"/>
                </a:cubicBezTo>
                <a:cubicBezTo>
                  <a:pt x="624" y="1895"/>
                  <a:pt x="624" y="1895"/>
                  <a:pt x="624" y="1895"/>
                </a:cubicBezTo>
                <a:cubicBezTo>
                  <a:pt x="615" y="1886"/>
                  <a:pt x="610" y="1874"/>
                  <a:pt x="610" y="1861"/>
                </a:cubicBezTo>
                <a:cubicBezTo>
                  <a:pt x="610" y="1848"/>
                  <a:pt x="615" y="1835"/>
                  <a:pt x="624" y="1826"/>
                </a:cubicBezTo>
                <a:cubicBezTo>
                  <a:pt x="729" y="1721"/>
                  <a:pt x="729" y="1721"/>
                  <a:pt x="729" y="1721"/>
                </a:cubicBezTo>
                <a:cubicBezTo>
                  <a:pt x="715" y="1699"/>
                  <a:pt x="715" y="1699"/>
                  <a:pt x="715" y="1699"/>
                </a:cubicBezTo>
                <a:cubicBezTo>
                  <a:pt x="710" y="1692"/>
                  <a:pt x="706" y="1684"/>
                  <a:pt x="702" y="1677"/>
                </a:cubicBezTo>
                <a:cubicBezTo>
                  <a:pt x="672" y="1624"/>
                  <a:pt x="650" y="1570"/>
                  <a:pt x="635" y="1514"/>
                </a:cubicBezTo>
                <a:cubicBezTo>
                  <a:pt x="632" y="1506"/>
                  <a:pt x="630" y="1497"/>
                  <a:pt x="628" y="1489"/>
                </a:cubicBezTo>
                <a:cubicBezTo>
                  <a:pt x="622" y="1464"/>
                  <a:pt x="622" y="1464"/>
                  <a:pt x="622" y="1464"/>
                </a:cubicBezTo>
                <a:cubicBezTo>
                  <a:pt x="474" y="1464"/>
                  <a:pt x="474" y="1464"/>
                  <a:pt x="474" y="1464"/>
                </a:cubicBezTo>
                <a:cubicBezTo>
                  <a:pt x="447" y="1464"/>
                  <a:pt x="425" y="1442"/>
                  <a:pt x="425" y="1415"/>
                </a:cubicBezTo>
                <a:cubicBezTo>
                  <a:pt x="425" y="1201"/>
                  <a:pt x="425" y="1201"/>
                  <a:pt x="425" y="1201"/>
                </a:cubicBezTo>
                <a:cubicBezTo>
                  <a:pt x="425" y="1174"/>
                  <a:pt x="447" y="1152"/>
                  <a:pt x="474" y="1152"/>
                </a:cubicBezTo>
                <a:cubicBezTo>
                  <a:pt x="622" y="1152"/>
                  <a:pt x="622" y="1152"/>
                  <a:pt x="622" y="1152"/>
                </a:cubicBezTo>
                <a:cubicBezTo>
                  <a:pt x="628" y="1127"/>
                  <a:pt x="628" y="1127"/>
                  <a:pt x="628" y="1127"/>
                </a:cubicBezTo>
                <a:cubicBezTo>
                  <a:pt x="630" y="1118"/>
                  <a:pt x="632" y="1110"/>
                  <a:pt x="635" y="1101"/>
                </a:cubicBezTo>
                <a:cubicBezTo>
                  <a:pt x="650" y="1046"/>
                  <a:pt x="672" y="991"/>
                  <a:pt x="702" y="939"/>
                </a:cubicBezTo>
                <a:cubicBezTo>
                  <a:pt x="706" y="931"/>
                  <a:pt x="710" y="924"/>
                  <a:pt x="715" y="917"/>
                </a:cubicBezTo>
                <a:cubicBezTo>
                  <a:pt x="729" y="894"/>
                  <a:pt x="729" y="894"/>
                  <a:pt x="729" y="894"/>
                </a:cubicBezTo>
                <a:cubicBezTo>
                  <a:pt x="624" y="789"/>
                  <a:pt x="624" y="789"/>
                  <a:pt x="624" y="789"/>
                </a:cubicBezTo>
                <a:cubicBezTo>
                  <a:pt x="615" y="780"/>
                  <a:pt x="610" y="768"/>
                  <a:pt x="610" y="755"/>
                </a:cubicBezTo>
                <a:cubicBezTo>
                  <a:pt x="610" y="742"/>
                  <a:pt x="615" y="729"/>
                  <a:pt x="624" y="720"/>
                </a:cubicBezTo>
                <a:cubicBezTo>
                  <a:pt x="775" y="569"/>
                  <a:pt x="775" y="569"/>
                  <a:pt x="775" y="569"/>
                </a:cubicBezTo>
                <a:cubicBezTo>
                  <a:pt x="794" y="550"/>
                  <a:pt x="825" y="550"/>
                  <a:pt x="845" y="569"/>
                </a:cubicBezTo>
                <a:cubicBezTo>
                  <a:pt x="949" y="674"/>
                  <a:pt x="949" y="674"/>
                  <a:pt x="949" y="674"/>
                </a:cubicBezTo>
                <a:cubicBezTo>
                  <a:pt x="972" y="659"/>
                  <a:pt x="972" y="659"/>
                  <a:pt x="972" y="659"/>
                </a:cubicBezTo>
                <a:cubicBezTo>
                  <a:pt x="979" y="655"/>
                  <a:pt x="986" y="651"/>
                  <a:pt x="993" y="646"/>
                </a:cubicBezTo>
                <a:cubicBezTo>
                  <a:pt x="1046" y="618"/>
                  <a:pt x="1100" y="595"/>
                  <a:pt x="1156" y="580"/>
                </a:cubicBezTo>
                <a:cubicBezTo>
                  <a:pt x="1165" y="577"/>
                  <a:pt x="1173" y="575"/>
                  <a:pt x="1182" y="573"/>
                </a:cubicBezTo>
                <a:cubicBezTo>
                  <a:pt x="1207" y="567"/>
                  <a:pt x="1207" y="567"/>
                  <a:pt x="1207" y="567"/>
                </a:cubicBezTo>
                <a:cubicBezTo>
                  <a:pt x="1207" y="419"/>
                  <a:pt x="1207" y="419"/>
                  <a:pt x="1207" y="419"/>
                </a:cubicBezTo>
                <a:cubicBezTo>
                  <a:pt x="1207" y="392"/>
                  <a:pt x="1228" y="370"/>
                  <a:pt x="1256" y="370"/>
                </a:cubicBezTo>
                <a:cubicBezTo>
                  <a:pt x="1470" y="370"/>
                  <a:pt x="1470" y="370"/>
                  <a:pt x="1470" y="370"/>
                </a:cubicBezTo>
                <a:cubicBezTo>
                  <a:pt x="1497" y="370"/>
                  <a:pt x="1519" y="392"/>
                  <a:pt x="1519" y="419"/>
                </a:cubicBezTo>
                <a:cubicBezTo>
                  <a:pt x="1519" y="567"/>
                  <a:pt x="1519" y="567"/>
                  <a:pt x="1519" y="567"/>
                </a:cubicBezTo>
                <a:cubicBezTo>
                  <a:pt x="1544" y="573"/>
                  <a:pt x="1544" y="573"/>
                  <a:pt x="1544" y="573"/>
                </a:cubicBezTo>
                <a:cubicBezTo>
                  <a:pt x="1553" y="575"/>
                  <a:pt x="1561" y="577"/>
                  <a:pt x="1570" y="580"/>
                </a:cubicBezTo>
                <a:cubicBezTo>
                  <a:pt x="1625" y="595"/>
                  <a:pt x="1679" y="617"/>
                  <a:pt x="1732" y="646"/>
                </a:cubicBezTo>
                <a:cubicBezTo>
                  <a:pt x="1739" y="650"/>
                  <a:pt x="1746" y="655"/>
                  <a:pt x="1753" y="659"/>
                </a:cubicBezTo>
                <a:cubicBezTo>
                  <a:pt x="1776" y="673"/>
                  <a:pt x="1776" y="673"/>
                  <a:pt x="1776" y="673"/>
                </a:cubicBezTo>
                <a:cubicBezTo>
                  <a:pt x="1881" y="569"/>
                  <a:pt x="1881" y="569"/>
                  <a:pt x="1881" y="569"/>
                </a:cubicBezTo>
                <a:cubicBezTo>
                  <a:pt x="1900" y="550"/>
                  <a:pt x="1931" y="550"/>
                  <a:pt x="1950" y="569"/>
                </a:cubicBezTo>
                <a:cubicBezTo>
                  <a:pt x="2102" y="720"/>
                  <a:pt x="2102" y="720"/>
                  <a:pt x="2102" y="720"/>
                </a:cubicBezTo>
                <a:cubicBezTo>
                  <a:pt x="2111" y="729"/>
                  <a:pt x="2116" y="742"/>
                  <a:pt x="2116" y="755"/>
                </a:cubicBezTo>
                <a:cubicBezTo>
                  <a:pt x="2116" y="768"/>
                  <a:pt x="2111" y="780"/>
                  <a:pt x="2102" y="789"/>
                </a:cubicBezTo>
                <a:cubicBezTo>
                  <a:pt x="1997" y="894"/>
                  <a:pt x="1997" y="894"/>
                  <a:pt x="1997" y="894"/>
                </a:cubicBezTo>
                <a:cubicBezTo>
                  <a:pt x="2012" y="917"/>
                  <a:pt x="2012" y="917"/>
                  <a:pt x="2012" y="917"/>
                </a:cubicBezTo>
                <a:cubicBezTo>
                  <a:pt x="2016" y="924"/>
                  <a:pt x="2020" y="931"/>
                  <a:pt x="2024" y="938"/>
                </a:cubicBezTo>
                <a:cubicBezTo>
                  <a:pt x="2053" y="991"/>
                  <a:pt x="2076" y="1045"/>
                  <a:pt x="2091" y="1101"/>
                </a:cubicBezTo>
                <a:cubicBezTo>
                  <a:pt x="2094" y="1109"/>
                  <a:pt x="2095" y="1117"/>
                  <a:pt x="2097" y="1126"/>
                </a:cubicBezTo>
                <a:cubicBezTo>
                  <a:pt x="2104" y="1152"/>
                  <a:pt x="2104" y="1152"/>
                  <a:pt x="2104" y="1152"/>
                </a:cubicBezTo>
                <a:cubicBezTo>
                  <a:pt x="2252" y="1152"/>
                  <a:pt x="2252" y="1152"/>
                  <a:pt x="2252" y="1152"/>
                </a:cubicBezTo>
                <a:cubicBezTo>
                  <a:pt x="2279" y="1152"/>
                  <a:pt x="2301" y="1174"/>
                  <a:pt x="2301" y="1201"/>
                </a:cubicBezTo>
                <a:cubicBezTo>
                  <a:pt x="2301" y="1415"/>
                  <a:pt x="2301" y="1415"/>
                  <a:pt x="2301" y="1415"/>
                </a:cubicBezTo>
                <a:cubicBezTo>
                  <a:pt x="2301" y="1442"/>
                  <a:pt x="2279" y="1464"/>
                  <a:pt x="2252" y="1464"/>
                </a:cubicBezTo>
                <a:cubicBezTo>
                  <a:pt x="2104" y="1464"/>
                  <a:pt x="2104" y="1464"/>
                  <a:pt x="2104" y="1464"/>
                </a:cubicBezTo>
                <a:cubicBezTo>
                  <a:pt x="2097" y="1490"/>
                  <a:pt x="2097" y="1490"/>
                  <a:pt x="2097" y="1490"/>
                </a:cubicBezTo>
                <a:cubicBezTo>
                  <a:pt x="2095" y="1498"/>
                  <a:pt x="2094" y="1506"/>
                  <a:pt x="2091" y="1514"/>
                </a:cubicBezTo>
                <a:cubicBezTo>
                  <a:pt x="2076" y="1570"/>
                  <a:pt x="2053" y="1625"/>
                  <a:pt x="2024" y="1677"/>
                </a:cubicBezTo>
                <a:cubicBezTo>
                  <a:pt x="2020" y="1684"/>
                  <a:pt x="2016" y="1691"/>
                  <a:pt x="2012" y="1698"/>
                </a:cubicBezTo>
                <a:cubicBezTo>
                  <a:pt x="1997" y="1722"/>
                  <a:pt x="1997" y="1722"/>
                  <a:pt x="1997" y="1722"/>
                </a:cubicBezTo>
                <a:lnTo>
                  <a:pt x="2102" y="1826"/>
                </a:lnTo>
                <a:close/>
                <a:moveTo>
                  <a:pt x="120" y="987"/>
                </a:moveTo>
                <a:cubicBezTo>
                  <a:pt x="0" y="718"/>
                  <a:pt x="0" y="718"/>
                  <a:pt x="0" y="718"/>
                </a:cubicBezTo>
                <a:cubicBezTo>
                  <a:pt x="45" y="698"/>
                  <a:pt x="45" y="698"/>
                  <a:pt x="45" y="698"/>
                </a:cubicBezTo>
                <a:cubicBezTo>
                  <a:pt x="127" y="882"/>
                  <a:pt x="127" y="882"/>
                  <a:pt x="127" y="882"/>
                </a:cubicBezTo>
                <a:cubicBezTo>
                  <a:pt x="309" y="353"/>
                  <a:pt x="799" y="0"/>
                  <a:pt x="1363" y="0"/>
                </a:cubicBezTo>
                <a:cubicBezTo>
                  <a:pt x="2084" y="0"/>
                  <a:pt x="2670" y="587"/>
                  <a:pt x="2670" y="1308"/>
                </a:cubicBezTo>
                <a:cubicBezTo>
                  <a:pt x="2621" y="1308"/>
                  <a:pt x="2621" y="1308"/>
                  <a:pt x="2621" y="1308"/>
                </a:cubicBezTo>
                <a:cubicBezTo>
                  <a:pt x="2621" y="614"/>
                  <a:pt x="2057" y="49"/>
                  <a:pt x="1363" y="49"/>
                </a:cubicBezTo>
                <a:cubicBezTo>
                  <a:pt x="818" y="49"/>
                  <a:pt x="345" y="391"/>
                  <a:pt x="171" y="903"/>
                </a:cubicBezTo>
                <a:cubicBezTo>
                  <a:pt x="356" y="804"/>
                  <a:pt x="356" y="804"/>
                  <a:pt x="356" y="804"/>
                </a:cubicBezTo>
                <a:cubicBezTo>
                  <a:pt x="379" y="847"/>
                  <a:pt x="379" y="847"/>
                  <a:pt x="379" y="847"/>
                </a:cubicBezTo>
                <a:lnTo>
                  <a:pt x="120" y="987"/>
                </a:lnTo>
                <a:close/>
                <a:moveTo>
                  <a:pt x="2721" y="1918"/>
                </a:moveTo>
                <a:cubicBezTo>
                  <a:pt x="2639" y="1733"/>
                  <a:pt x="2639" y="1733"/>
                  <a:pt x="2639" y="1733"/>
                </a:cubicBezTo>
                <a:cubicBezTo>
                  <a:pt x="2457" y="2263"/>
                  <a:pt x="1967" y="2615"/>
                  <a:pt x="1403" y="2615"/>
                </a:cubicBezTo>
                <a:cubicBezTo>
                  <a:pt x="682" y="2615"/>
                  <a:pt x="96" y="2029"/>
                  <a:pt x="96" y="1308"/>
                </a:cubicBezTo>
                <a:cubicBezTo>
                  <a:pt x="145" y="1308"/>
                  <a:pt x="145" y="1308"/>
                  <a:pt x="145" y="1308"/>
                </a:cubicBezTo>
                <a:cubicBezTo>
                  <a:pt x="145" y="2002"/>
                  <a:pt x="709" y="2566"/>
                  <a:pt x="1403" y="2566"/>
                </a:cubicBezTo>
                <a:cubicBezTo>
                  <a:pt x="1948" y="2566"/>
                  <a:pt x="2421" y="2225"/>
                  <a:pt x="2594" y="1712"/>
                </a:cubicBezTo>
                <a:cubicBezTo>
                  <a:pt x="2410" y="1811"/>
                  <a:pt x="2410" y="1811"/>
                  <a:pt x="2410" y="1811"/>
                </a:cubicBezTo>
                <a:cubicBezTo>
                  <a:pt x="2387" y="1768"/>
                  <a:pt x="2387" y="1768"/>
                  <a:pt x="2387" y="1768"/>
                </a:cubicBezTo>
                <a:cubicBezTo>
                  <a:pt x="2646" y="1629"/>
                  <a:pt x="2646" y="1629"/>
                  <a:pt x="2646" y="1629"/>
                </a:cubicBezTo>
                <a:cubicBezTo>
                  <a:pt x="2766" y="1898"/>
                  <a:pt x="2766" y="1898"/>
                  <a:pt x="2766" y="1898"/>
                </a:cubicBezTo>
                <a:lnTo>
                  <a:pt x="2721" y="19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Open Sans 1" panose="020B0604020202020204" charset="0"/>
            </a:endParaRPr>
          </a:p>
        </p:txBody>
      </p:sp>
      <p:sp>
        <p:nvSpPr>
          <p:cNvPr id="26" name="Freeform 21">
            <a:extLst>
              <a:ext uri="{FF2B5EF4-FFF2-40B4-BE49-F238E27FC236}">
                <a16:creationId xmlns="" xmlns:a16="http://schemas.microsoft.com/office/drawing/2014/main" id="{1BE54F19-C950-40D8-AA7D-ADD430FD2A50}"/>
              </a:ext>
            </a:extLst>
          </p:cNvPr>
          <p:cNvSpPr>
            <a:spLocks noEditPoints="1"/>
          </p:cNvSpPr>
          <p:nvPr/>
        </p:nvSpPr>
        <p:spPr bwMode="auto">
          <a:xfrm>
            <a:off x="5481813" y="4604828"/>
            <a:ext cx="1563704" cy="1765905"/>
          </a:xfrm>
          <a:custGeom>
            <a:avLst/>
            <a:gdLst>
              <a:gd name="T0" fmla="*/ 1336 w 1561"/>
              <a:gd name="T1" fmla="*/ 1184 h 1764"/>
              <a:gd name="T2" fmla="*/ 1336 w 1561"/>
              <a:gd name="T3" fmla="*/ 580 h 1764"/>
              <a:gd name="T4" fmla="*/ 1524 w 1561"/>
              <a:gd name="T5" fmla="*/ 592 h 1764"/>
              <a:gd name="T6" fmla="*/ 1436 w 1561"/>
              <a:gd name="T7" fmla="*/ 378 h 1764"/>
              <a:gd name="T8" fmla="*/ 1327 w 1561"/>
              <a:gd name="T9" fmla="*/ 441 h 1764"/>
              <a:gd name="T10" fmla="*/ 797 w 1561"/>
              <a:gd name="T11" fmla="*/ 422 h 1764"/>
              <a:gd name="T12" fmla="*/ 906 w 1561"/>
              <a:gd name="T13" fmla="*/ 125 h 1764"/>
              <a:gd name="T14" fmla="*/ 672 w 1561"/>
              <a:gd name="T15" fmla="*/ 188 h 1764"/>
              <a:gd name="T16" fmla="*/ 390 w 1561"/>
              <a:gd name="T17" fmla="*/ 638 h 1764"/>
              <a:gd name="T18" fmla="*/ 214 w 1561"/>
              <a:gd name="T19" fmla="*/ 415 h 1764"/>
              <a:gd name="T20" fmla="*/ 37 w 1561"/>
              <a:gd name="T21" fmla="*/ 415 h 1764"/>
              <a:gd name="T22" fmla="*/ 125 w 1561"/>
              <a:gd name="T23" fmla="*/ 629 h 1764"/>
              <a:gd name="T24" fmla="*/ 374 w 1561"/>
              <a:gd name="T25" fmla="*/ 666 h 1764"/>
              <a:gd name="T26" fmla="*/ 214 w 1561"/>
              <a:gd name="T27" fmla="*/ 1171 h 1764"/>
              <a:gd name="T28" fmla="*/ 0 w 1561"/>
              <a:gd name="T29" fmla="*/ 1260 h 1764"/>
              <a:gd name="T30" fmla="*/ 214 w 1561"/>
              <a:gd name="T31" fmla="*/ 1349 h 1764"/>
              <a:gd name="T32" fmla="*/ 390 w 1561"/>
              <a:gd name="T33" fmla="*/ 1126 h 1764"/>
              <a:gd name="T34" fmla="*/ 672 w 1561"/>
              <a:gd name="T35" fmla="*/ 1576 h 1764"/>
              <a:gd name="T36" fmla="*/ 906 w 1561"/>
              <a:gd name="T37" fmla="*/ 1639 h 1764"/>
              <a:gd name="T38" fmla="*/ 797 w 1561"/>
              <a:gd name="T39" fmla="*/ 1342 h 1764"/>
              <a:gd name="T40" fmla="*/ 1327 w 1561"/>
              <a:gd name="T41" fmla="*/ 1323 h 1764"/>
              <a:gd name="T42" fmla="*/ 1524 w 1561"/>
              <a:gd name="T43" fmla="*/ 1349 h 1764"/>
              <a:gd name="T44" fmla="*/ 1436 w 1561"/>
              <a:gd name="T45" fmla="*/ 1135 h 1764"/>
              <a:gd name="T46" fmla="*/ 1436 w 1561"/>
              <a:gd name="T47" fmla="*/ 410 h 1764"/>
              <a:gd name="T48" fmla="*/ 1529 w 1561"/>
              <a:gd name="T49" fmla="*/ 504 h 1764"/>
              <a:gd name="T50" fmla="*/ 1369 w 1561"/>
              <a:gd name="T51" fmla="*/ 570 h 1764"/>
              <a:gd name="T52" fmla="*/ 699 w 1561"/>
              <a:gd name="T53" fmla="*/ 172 h 1764"/>
              <a:gd name="T54" fmla="*/ 874 w 1561"/>
              <a:gd name="T55" fmla="*/ 125 h 1764"/>
              <a:gd name="T56" fmla="*/ 699 w 1561"/>
              <a:gd name="T57" fmla="*/ 172 h 1764"/>
              <a:gd name="T58" fmla="*/ 32 w 1561"/>
              <a:gd name="T59" fmla="*/ 504 h 1764"/>
              <a:gd name="T60" fmla="*/ 125 w 1561"/>
              <a:gd name="T61" fmla="*/ 410 h 1764"/>
              <a:gd name="T62" fmla="*/ 205 w 1561"/>
              <a:gd name="T63" fmla="*/ 553 h 1764"/>
              <a:gd name="T64" fmla="*/ 206 w 1561"/>
              <a:gd name="T65" fmla="*/ 1307 h 1764"/>
              <a:gd name="T66" fmla="*/ 32 w 1561"/>
              <a:gd name="T67" fmla="*/ 1260 h 1764"/>
              <a:gd name="T68" fmla="*/ 192 w 1561"/>
              <a:gd name="T69" fmla="*/ 1194 h 1764"/>
              <a:gd name="T70" fmla="*/ 862 w 1561"/>
              <a:gd name="T71" fmla="*/ 1592 h 1764"/>
              <a:gd name="T72" fmla="*/ 687 w 1561"/>
              <a:gd name="T73" fmla="*/ 1639 h 1764"/>
              <a:gd name="T74" fmla="*/ 862 w 1561"/>
              <a:gd name="T75" fmla="*/ 1592 h 1764"/>
              <a:gd name="T76" fmla="*/ 406 w 1561"/>
              <a:gd name="T77" fmla="*/ 1098 h 1764"/>
              <a:gd name="T78" fmla="*/ 1155 w 1561"/>
              <a:gd name="T79" fmla="*/ 666 h 1764"/>
              <a:gd name="T80" fmla="*/ 1369 w 1561"/>
              <a:gd name="T81" fmla="*/ 1326 h 1764"/>
              <a:gd name="T82" fmla="*/ 1369 w 1561"/>
              <a:gd name="T83" fmla="*/ 1194 h 1764"/>
              <a:gd name="T84" fmla="*/ 1529 w 1561"/>
              <a:gd name="T85" fmla="*/ 1260 h 1764"/>
              <a:gd name="T86" fmla="*/ 596 w 1561"/>
              <a:gd name="T87" fmla="*/ 988 h 1764"/>
              <a:gd name="T88" fmla="*/ 965 w 1561"/>
              <a:gd name="T89" fmla="*/ 776 h 1764"/>
              <a:gd name="T90" fmla="*/ 933 w 1561"/>
              <a:gd name="T91" fmla="*/ 970 h 1764"/>
              <a:gd name="T92" fmla="*/ 628 w 1561"/>
              <a:gd name="T93" fmla="*/ 794 h 1764"/>
              <a:gd name="T94" fmla="*/ 933 w 1561"/>
              <a:gd name="T95" fmla="*/ 970 h 17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561" h="1764">
                <a:moveTo>
                  <a:pt x="1436" y="1135"/>
                </a:moveTo>
                <a:cubicBezTo>
                  <a:pt x="1402" y="1135"/>
                  <a:pt x="1370" y="1148"/>
                  <a:pt x="1347" y="1171"/>
                </a:cubicBezTo>
                <a:cubicBezTo>
                  <a:pt x="1343" y="1175"/>
                  <a:pt x="1339" y="1179"/>
                  <a:pt x="1336" y="1184"/>
                </a:cubicBezTo>
                <a:cubicBezTo>
                  <a:pt x="1187" y="1098"/>
                  <a:pt x="1187" y="1098"/>
                  <a:pt x="1187" y="1098"/>
                </a:cubicBezTo>
                <a:cubicBezTo>
                  <a:pt x="1187" y="666"/>
                  <a:pt x="1187" y="666"/>
                  <a:pt x="1187" y="666"/>
                </a:cubicBezTo>
                <a:cubicBezTo>
                  <a:pt x="1336" y="580"/>
                  <a:pt x="1336" y="580"/>
                  <a:pt x="1336" y="580"/>
                </a:cubicBezTo>
                <a:cubicBezTo>
                  <a:pt x="1339" y="584"/>
                  <a:pt x="1343" y="588"/>
                  <a:pt x="1347" y="592"/>
                </a:cubicBezTo>
                <a:cubicBezTo>
                  <a:pt x="1370" y="616"/>
                  <a:pt x="1402" y="629"/>
                  <a:pt x="1436" y="629"/>
                </a:cubicBezTo>
                <a:cubicBezTo>
                  <a:pt x="1470" y="629"/>
                  <a:pt x="1501" y="616"/>
                  <a:pt x="1524" y="592"/>
                </a:cubicBezTo>
                <a:cubicBezTo>
                  <a:pt x="1548" y="569"/>
                  <a:pt x="1561" y="537"/>
                  <a:pt x="1561" y="504"/>
                </a:cubicBezTo>
                <a:cubicBezTo>
                  <a:pt x="1561" y="470"/>
                  <a:pt x="1548" y="438"/>
                  <a:pt x="1524" y="415"/>
                </a:cubicBezTo>
                <a:cubicBezTo>
                  <a:pt x="1501" y="391"/>
                  <a:pt x="1469" y="378"/>
                  <a:pt x="1436" y="378"/>
                </a:cubicBezTo>
                <a:cubicBezTo>
                  <a:pt x="1436" y="378"/>
                  <a:pt x="1436" y="378"/>
                  <a:pt x="1436" y="378"/>
                </a:cubicBezTo>
                <a:cubicBezTo>
                  <a:pt x="1402" y="378"/>
                  <a:pt x="1371" y="391"/>
                  <a:pt x="1347" y="415"/>
                </a:cubicBezTo>
                <a:cubicBezTo>
                  <a:pt x="1340" y="422"/>
                  <a:pt x="1333" y="431"/>
                  <a:pt x="1327" y="441"/>
                </a:cubicBezTo>
                <a:cubicBezTo>
                  <a:pt x="1307" y="475"/>
                  <a:pt x="1305" y="516"/>
                  <a:pt x="1320" y="552"/>
                </a:cubicBezTo>
                <a:cubicBezTo>
                  <a:pt x="1171" y="638"/>
                  <a:pt x="1171" y="638"/>
                  <a:pt x="1171" y="638"/>
                </a:cubicBezTo>
                <a:cubicBezTo>
                  <a:pt x="797" y="422"/>
                  <a:pt x="797" y="422"/>
                  <a:pt x="797" y="422"/>
                </a:cubicBezTo>
                <a:cubicBezTo>
                  <a:pt x="797" y="250"/>
                  <a:pt x="797" y="250"/>
                  <a:pt x="797" y="250"/>
                </a:cubicBezTo>
                <a:cubicBezTo>
                  <a:pt x="835" y="245"/>
                  <a:pt x="870" y="222"/>
                  <a:pt x="889" y="188"/>
                </a:cubicBezTo>
                <a:cubicBezTo>
                  <a:pt x="900" y="169"/>
                  <a:pt x="906" y="147"/>
                  <a:pt x="906" y="125"/>
                </a:cubicBezTo>
                <a:cubicBezTo>
                  <a:pt x="906" y="56"/>
                  <a:pt x="850" y="0"/>
                  <a:pt x="780" y="0"/>
                </a:cubicBezTo>
                <a:cubicBezTo>
                  <a:pt x="711" y="0"/>
                  <a:pt x="655" y="56"/>
                  <a:pt x="655" y="125"/>
                </a:cubicBezTo>
                <a:cubicBezTo>
                  <a:pt x="655" y="147"/>
                  <a:pt x="661" y="169"/>
                  <a:pt x="672" y="188"/>
                </a:cubicBezTo>
                <a:cubicBezTo>
                  <a:pt x="691" y="222"/>
                  <a:pt x="726" y="245"/>
                  <a:pt x="764" y="250"/>
                </a:cubicBezTo>
                <a:cubicBezTo>
                  <a:pt x="764" y="422"/>
                  <a:pt x="764" y="422"/>
                  <a:pt x="764" y="422"/>
                </a:cubicBezTo>
                <a:cubicBezTo>
                  <a:pt x="390" y="638"/>
                  <a:pt x="390" y="638"/>
                  <a:pt x="390" y="638"/>
                </a:cubicBezTo>
                <a:cubicBezTo>
                  <a:pt x="240" y="555"/>
                  <a:pt x="240" y="555"/>
                  <a:pt x="240" y="555"/>
                </a:cubicBezTo>
                <a:cubicBezTo>
                  <a:pt x="256" y="518"/>
                  <a:pt x="254" y="476"/>
                  <a:pt x="234" y="440"/>
                </a:cubicBezTo>
                <a:cubicBezTo>
                  <a:pt x="228" y="431"/>
                  <a:pt x="221" y="422"/>
                  <a:pt x="214" y="415"/>
                </a:cubicBezTo>
                <a:cubicBezTo>
                  <a:pt x="190" y="391"/>
                  <a:pt x="159" y="378"/>
                  <a:pt x="125" y="378"/>
                </a:cubicBezTo>
                <a:cubicBezTo>
                  <a:pt x="125" y="378"/>
                  <a:pt x="125" y="378"/>
                  <a:pt x="125" y="378"/>
                </a:cubicBezTo>
                <a:cubicBezTo>
                  <a:pt x="92" y="378"/>
                  <a:pt x="60" y="391"/>
                  <a:pt x="37" y="415"/>
                </a:cubicBezTo>
                <a:cubicBezTo>
                  <a:pt x="13" y="438"/>
                  <a:pt x="0" y="470"/>
                  <a:pt x="0" y="504"/>
                </a:cubicBezTo>
                <a:cubicBezTo>
                  <a:pt x="0" y="537"/>
                  <a:pt x="13" y="569"/>
                  <a:pt x="36" y="592"/>
                </a:cubicBezTo>
                <a:cubicBezTo>
                  <a:pt x="60" y="616"/>
                  <a:pt x="91" y="629"/>
                  <a:pt x="125" y="629"/>
                </a:cubicBezTo>
                <a:cubicBezTo>
                  <a:pt x="159" y="629"/>
                  <a:pt x="190" y="616"/>
                  <a:pt x="214" y="592"/>
                </a:cubicBezTo>
                <a:cubicBezTo>
                  <a:pt x="217" y="589"/>
                  <a:pt x="220" y="585"/>
                  <a:pt x="222" y="582"/>
                </a:cubicBezTo>
                <a:cubicBezTo>
                  <a:pt x="374" y="666"/>
                  <a:pt x="374" y="666"/>
                  <a:pt x="374" y="666"/>
                </a:cubicBezTo>
                <a:cubicBezTo>
                  <a:pt x="374" y="1098"/>
                  <a:pt x="374" y="1098"/>
                  <a:pt x="374" y="1098"/>
                </a:cubicBezTo>
                <a:cubicBezTo>
                  <a:pt x="225" y="1184"/>
                  <a:pt x="225" y="1184"/>
                  <a:pt x="225" y="1184"/>
                </a:cubicBezTo>
                <a:cubicBezTo>
                  <a:pt x="222" y="1179"/>
                  <a:pt x="218" y="1175"/>
                  <a:pt x="214" y="1171"/>
                </a:cubicBezTo>
                <a:cubicBezTo>
                  <a:pt x="190" y="1148"/>
                  <a:pt x="159" y="1135"/>
                  <a:pt x="125" y="1135"/>
                </a:cubicBezTo>
                <a:cubicBezTo>
                  <a:pt x="91" y="1135"/>
                  <a:pt x="60" y="1148"/>
                  <a:pt x="37" y="1171"/>
                </a:cubicBezTo>
                <a:cubicBezTo>
                  <a:pt x="13" y="1195"/>
                  <a:pt x="0" y="1226"/>
                  <a:pt x="0" y="1260"/>
                </a:cubicBezTo>
                <a:cubicBezTo>
                  <a:pt x="0" y="1293"/>
                  <a:pt x="13" y="1325"/>
                  <a:pt x="37" y="1349"/>
                </a:cubicBezTo>
                <a:cubicBezTo>
                  <a:pt x="61" y="1373"/>
                  <a:pt x="93" y="1386"/>
                  <a:pt x="125" y="1386"/>
                </a:cubicBezTo>
                <a:cubicBezTo>
                  <a:pt x="157" y="1386"/>
                  <a:pt x="190" y="1373"/>
                  <a:pt x="214" y="1349"/>
                </a:cubicBezTo>
                <a:cubicBezTo>
                  <a:pt x="222" y="1341"/>
                  <a:pt x="229" y="1332"/>
                  <a:pt x="234" y="1323"/>
                </a:cubicBezTo>
                <a:cubicBezTo>
                  <a:pt x="254" y="1289"/>
                  <a:pt x="256" y="1248"/>
                  <a:pt x="241" y="1212"/>
                </a:cubicBezTo>
                <a:cubicBezTo>
                  <a:pt x="390" y="1126"/>
                  <a:pt x="390" y="1126"/>
                  <a:pt x="390" y="1126"/>
                </a:cubicBezTo>
                <a:cubicBezTo>
                  <a:pt x="764" y="1342"/>
                  <a:pt x="764" y="1342"/>
                  <a:pt x="764" y="1342"/>
                </a:cubicBezTo>
                <a:cubicBezTo>
                  <a:pt x="764" y="1514"/>
                  <a:pt x="764" y="1514"/>
                  <a:pt x="764" y="1514"/>
                </a:cubicBezTo>
                <a:cubicBezTo>
                  <a:pt x="726" y="1519"/>
                  <a:pt x="691" y="1542"/>
                  <a:pt x="672" y="1576"/>
                </a:cubicBezTo>
                <a:cubicBezTo>
                  <a:pt x="661" y="1595"/>
                  <a:pt x="655" y="1616"/>
                  <a:pt x="655" y="1639"/>
                </a:cubicBezTo>
                <a:cubicBezTo>
                  <a:pt x="655" y="1708"/>
                  <a:pt x="711" y="1764"/>
                  <a:pt x="780" y="1764"/>
                </a:cubicBezTo>
                <a:cubicBezTo>
                  <a:pt x="850" y="1764"/>
                  <a:pt x="906" y="1708"/>
                  <a:pt x="906" y="1639"/>
                </a:cubicBezTo>
                <a:cubicBezTo>
                  <a:pt x="906" y="1616"/>
                  <a:pt x="900" y="1595"/>
                  <a:pt x="889" y="1576"/>
                </a:cubicBezTo>
                <a:cubicBezTo>
                  <a:pt x="870" y="1542"/>
                  <a:pt x="835" y="1519"/>
                  <a:pt x="797" y="1514"/>
                </a:cubicBezTo>
                <a:cubicBezTo>
                  <a:pt x="797" y="1342"/>
                  <a:pt x="797" y="1342"/>
                  <a:pt x="797" y="1342"/>
                </a:cubicBezTo>
                <a:cubicBezTo>
                  <a:pt x="1171" y="1126"/>
                  <a:pt x="1171" y="1126"/>
                  <a:pt x="1171" y="1126"/>
                </a:cubicBezTo>
                <a:cubicBezTo>
                  <a:pt x="1320" y="1212"/>
                  <a:pt x="1320" y="1212"/>
                  <a:pt x="1320" y="1212"/>
                </a:cubicBezTo>
                <a:cubicBezTo>
                  <a:pt x="1305" y="1248"/>
                  <a:pt x="1307" y="1289"/>
                  <a:pt x="1327" y="1323"/>
                </a:cubicBezTo>
                <a:cubicBezTo>
                  <a:pt x="1332" y="1332"/>
                  <a:pt x="1339" y="1341"/>
                  <a:pt x="1347" y="1349"/>
                </a:cubicBezTo>
                <a:cubicBezTo>
                  <a:pt x="1371" y="1373"/>
                  <a:pt x="1404" y="1386"/>
                  <a:pt x="1436" y="1386"/>
                </a:cubicBezTo>
                <a:cubicBezTo>
                  <a:pt x="1468" y="1386"/>
                  <a:pt x="1500" y="1373"/>
                  <a:pt x="1524" y="1349"/>
                </a:cubicBezTo>
                <a:cubicBezTo>
                  <a:pt x="1548" y="1325"/>
                  <a:pt x="1561" y="1293"/>
                  <a:pt x="1561" y="1260"/>
                </a:cubicBezTo>
                <a:cubicBezTo>
                  <a:pt x="1561" y="1226"/>
                  <a:pt x="1548" y="1195"/>
                  <a:pt x="1524" y="1172"/>
                </a:cubicBezTo>
                <a:cubicBezTo>
                  <a:pt x="1501" y="1148"/>
                  <a:pt x="1470" y="1135"/>
                  <a:pt x="1436" y="1135"/>
                </a:cubicBezTo>
                <a:close/>
                <a:moveTo>
                  <a:pt x="1355" y="457"/>
                </a:moveTo>
                <a:cubicBezTo>
                  <a:pt x="1359" y="449"/>
                  <a:pt x="1364" y="443"/>
                  <a:pt x="1369" y="437"/>
                </a:cubicBezTo>
                <a:cubicBezTo>
                  <a:pt x="1387" y="420"/>
                  <a:pt x="1411" y="410"/>
                  <a:pt x="1436" y="410"/>
                </a:cubicBezTo>
                <a:cubicBezTo>
                  <a:pt x="1436" y="410"/>
                  <a:pt x="1436" y="410"/>
                  <a:pt x="1436" y="410"/>
                </a:cubicBezTo>
                <a:cubicBezTo>
                  <a:pt x="1461" y="410"/>
                  <a:pt x="1484" y="420"/>
                  <a:pt x="1502" y="438"/>
                </a:cubicBezTo>
                <a:cubicBezTo>
                  <a:pt x="1519" y="455"/>
                  <a:pt x="1529" y="479"/>
                  <a:pt x="1529" y="504"/>
                </a:cubicBezTo>
                <a:cubicBezTo>
                  <a:pt x="1529" y="529"/>
                  <a:pt x="1519" y="552"/>
                  <a:pt x="1502" y="570"/>
                </a:cubicBezTo>
                <a:cubicBezTo>
                  <a:pt x="1502" y="570"/>
                  <a:pt x="1502" y="570"/>
                  <a:pt x="1502" y="570"/>
                </a:cubicBezTo>
                <a:cubicBezTo>
                  <a:pt x="1467" y="605"/>
                  <a:pt x="1405" y="605"/>
                  <a:pt x="1369" y="570"/>
                </a:cubicBezTo>
                <a:cubicBezTo>
                  <a:pt x="1364" y="564"/>
                  <a:pt x="1359" y="557"/>
                  <a:pt x="1355" y="550"/>
                </a:cubicBezTo>
                <a:cubicBezTo>
                  <a:pt x="1338" y="521"/>
                  <a:pt x="1338" y="485"/>
                  <a:pt x="1355" y="457"/>
                </a:cubicBezTo>
                <a:close/>
                <a:moveTo>
                  <a:pt x="699" y="172"/>
                </a:moveTo>
                <a:cubicBezTo>
                  <a:pt x="691" y="158"/>
                  <a:pt x="687" y="142"/>
                  <a:pt x="687" y="125"/>
                </a:cubicBezTo>
                <a:cubicBezTo>
                  <a:pt x="687" y="74"/>
                  <a:pt x="729" y="32"/>
                  <a:pt x="780" y="32"/>
                </a:cubicBezTo>
                <a:cubicBezTo>
                  <a:pt x="832" y="32"/>
                  <a:pt x="874" y="74"/>
                  <a:pt x="874" y="125"/>
                </a:cubicBezTo>
                <a:cubicBezTo>
                  <a:pt x="874" y="142"/>
                  <a:pt x="870" y="158"/>
                  <a:pt x="862" y="172"/>
                </a:cubicBezTo>
                <a:cubicBezTo>
                  <a:pt x="845" y="201"/>
                  <a:pt x="814" y="219"/>
                  <a:pt x="780" y="219"/>
                </a:cubicBezTo>
                <a:cubicBezTo>
                  <a:pt x="747" y="219"/>
                  <a:pt x="716" y="201"/>
                  <a:pt x="699" y="172"/>
                </a:cubicBezTo>
                <a:close/>
                <a:moveTo>
                  <a:pt x="191" y="570"/>
                </a:moveTo>
                <a:cubicBezTo>
                  <a:pt x="156" y="605"/>
                  <a:pt x="94" y="605"/>
                  <a:pt x="59" y="570"/>
                </a:cubicBezTo>
                <a:cubicBezTo>
                  <a:pt x="41" y="552"/>
                  <a:pt x="32" y="529"/>
                  <a:pt x="32" y="504"/>
                </a:cubicBezTo>
                <a:cubicBezTo>
                  <a:pt x="32" y="479"/>
                  <a:pt x="41" y="455"/>
                  <a:pt x="59" y="437"/>
                </a:cubicBezTo>
                <a:cubicBezTo>
                  <a:pt x="77" y="420"/>
                  <a:pt x="100" y="410"/>
                  <a:pt x="125" y="410"/>
                </a:cubicBezTo>
                <a:cubicBezTo>
                  <a:pt x="125" y="410"/>
                  <a:pt x="125" y="410"/>
                  <a:pt x="125" y="410"/>
                </a:cubicBezTo>
                <a:cubicBezTo>
                  <a:pt x="150" y="410"/>
                  <a:pt x="174" y="420"/>
                  <a:pt x="191" y="437"/>
                </a:cubicBezTo>
                <a:cubicBezTo>
                  <a:pt x="197" y="443"/>
                  <a:pt x="202" y="449"/>
                  <a:pt x="206" y="457"/>
                </a:cubicBezTo>
                <a:cubicBezTo>
                  <a:pt x="224" y="486"/>
                  <a:pt x="223" y="523"/>
                  <a:pt x="205" y="553"/>
                </a:cubicBezTo>
                <a:cubicBezTo>
                  <a:pt x="201" y="559"/>
                  <a:pt x="197" y="565"/>
                  <a:pt x="191" y="570"/>
                </a:cubicBezTo>
                <a:close/>
                <a:moveTo>
                  <a:pt x="206" y="1307"/>
                </a:moveTo>
                <a:cubicBezTo>
                  <a:pt x="206" y="1307"/>
                  <a:pt x="206" y="1307"/>
                  <a:pt x="206" y="1307"/>
                </a:cubicBezTo>
                <a:cubicBezTo>
                  <a:pt x="202" y="1314"/>
                  <a:pt x="197" y="1321"/>
                  <a:pt x="192" y="1326"/>
                </a:cubicBezTo>
                <a:cubicBezTo>
                  <a:pt x="155" y="1363"/>
                  <a:pt x="96" y="1363"/>
                  <a:pt x="59" y="1326"/>
                </a:cubicBezTo>
                <a:cubicBezTo>
                  <a:pt x="41" y="1309"/>
                  <a:pt x="32" y="1285"/>
                  <a:pt x="32" y="1260"/>
                </a:cubicBezTo>
                <a:cubicBezTo>
                  <a:pt x="32" y="1235"/>
                  <a:pt x="42" y="1212"/>
                  <a:pt x="59" y="1194"/>
                </a:cubicBezTo>
                <a:cubicBezTo>
                  <a:pt x="77" y="1176"/>
                  <a:pt x="100" y="1167"/>
                  <a:pt x="125" y="1167"/>
                </a:cubicBezTo>
                <a:cubicBezTo>
                  <a:pt x="150" y="1167"/>
                  <a:pt x="174" y="1176"/>
                  <a:pt x="192" y="1194"/>
                </a:cubicBezTo>
                <a:cubicBezTo>
                  <a:pt x="197" y="1200"/>
                  <a:pt x="202" y="1206"/>
                  <a:pt x="206" y="1213"/>
                </a:cubicBezTo>
                <a:cubicBezTo>
                  <a:pt x="223" y="1242"/>
                  <a:pt x="223" y="1278"/>
                  <a:pt x="206" y="1307"/>
                </a:cubicBezTo>
                <a:close/>
                <a:moveTo>
                  <a:pt x="862" y="1592"/>
                </a:moveTo>
                <a:cubicBezTo>
                  <a:pt x="870" y="1606"/>
                  <a:pt x="874" y="1622"/>
                  <a:pt x="874" y="1639"/>
                </a:cubicBezTo>
                <a:cubicBezTo>
                  <a:pt x="874" y="1690"/>
                  <a:pt x="832" y="1732"/>
                  <a:pt x="780" y="1732"/>
                </a:cubicBezTo>
                <a:cubicBezTo>
                  <a:pt x="729" y="1732"/>
                  <a:pt x="687" y="1690"/>
                  <a:pt x="687" y="1639"/>
                </a:cubicBezTo>
                <a:cubicBezTo>
                  <a:pt x="687" y="1622"/>
                  <a:pt x="691" y="1606"/>
                  <a:pt x="699" y="1592"/>
                </a:cubicBezTo>
                <a:cubicBezTo>
                  <a:pt x="716" y="1563"/>
                  <a:pt x="747" y="1545"/>
                  <a:pt x="780" y="1545"/>
                </a:cubicBezTo>
                <a:cubicBezTo>
                  <a:pt x="814" y="1545"/>
                  <a:pt x="845" y="1563"/>
                  <a:pt x="862" y="1592"/>
                </a:cubicBezTo>
                <a:close/>
                <a:moveTo>
                  <a:pt x="1155" y="1098"/>
                </a:moveTo>
                <a:cubicBezTo>
                  <a:pt x="780" y="1314"/>
                  <a:pt x="780" y="1314"/>
                  <a:pt x="780" y="1314"/>
                </a:cubicBezTo>
                <a:cubicBezTo>
                  <a:pt x="406" y="1098"/>
                  <a:pt x="406" y="1098"/>
                  <a:pt x="406" y="1098"/>
                </a:cubicBezTo>
                <a:cubicBezTo>
                  <a:pt x="406" y="666"/>
                  <a:pt x="406" y="666"/>
                  <a:pt x="406" y="666"/>
                </a:cubicBezTo>
                <a:cubicBezTo>
                  <a:pt x="780" y="449"/>
                  <a:pt x="780" y="449"/>
                  <a:pt x="780" y="449"/>
                </a:cubicBezTo>
                <a:cubicBezTo>
                  <a:pt x="1155" y="666"/>
                  <a:pt x="1155" y="666"/>
                  <a:pt x="1155" y="666"/>
                </a:cubicBezTo>
                <a:lnTo>
                  <a:pt x="1155" y="1098"/>
                </a:lnTo>
                <a:close/>
                <a:moveTo>
                  <a:pt x="1502" y="1326"/>
                </a:moveTo>
                <a:cubicBezTo>
                  <a:pt x="1465" y="1363"/>
                  <a:pt x="1406" y="1363"/>
                  <a:pt x="1369" y="1326"/>
                </a:cubicBezTo>
                <a:cubicBezTo>
                  <a:pt x="1364" y="1321"/>
                  <a:pt x="1359" y="1314"/>
                  <a:pt x="1355" y="1307"/>
                </a:cubicBezTo>
                <a:cubicBezTo>
                  <a:pt x="1338" y="1278"/>
                  <a:pt x="1338" y="1242"/>
                  <a:pt x="1355" y="1213"/>
                </a:cubicBezTo>
                <a:cubicBezTo>
                  <a:pt x="1359" y="1206"/>
                  <a:pt x="1364" y="1200"/>
                  <a:pt x="1369" y="1194"/>
                </a:cubicBezTo>
                <a:cubicBezTo>
                  <a:pt x="1387" y="1176"/>
                  <a:pt x="1411" y="1167"/>
                  <a:pt x="1436" y="1167"/>
                </a:cubicBezTo>
                <a:cubicBezTo>
                  <a:pt x="1461" y="1167"/>
                  <a:pt x="1484" y="1176"/>
                  <a:pt x="1502" y="1194"/>
                </a:cubicBezTo>
                <a:cubicBezTo>
                  <a:pt x="1519" y="1212"/>
                  <a:pt x="1529" y="1235"/>
                  <a:pt x="1529" y="1260"/>
                </a:cubicBezTo>
                <a:cubicBezTo>
                  <a:pt x="1529" y="1285"/>
                  <a:pt x="1519" y="1309"/>
                  <a:pt x="1502" y="1326"/>
                </a:cubicBezTo>
                <a:close/>
                <a:moveTo>
                  <a:pt x="596" y="776"/>
                </a:moveTo>
                <a:cubicBezTo>
                  <a:pt x="596" y="988"/>
                  <a:pt x="596" y="988"/>
                  <a:pt x="596" y="988"/>
                </a:cubicBezTo>
                <a:cubicBezTo>
                  <a:pt x="780" y="1094"/>
                  <a:pt x="780" y="1094"/>
                  <a:pt x="780" y="1094"/>
                </a:cubicBezTo>
                <a:cubicBezTo>
                  <a:pt x="965" y="988"/>
                  <a:pt x="965" y="988"/>
                  <a:pt x="965" y="988"/>
                </a:cubicBezTo>
                <a:cubicBezTo>
                  <a:pt x="965" y="776"/>
                  <a:pt x="965" y="776"/>
                  <a:pt x="965" y="776"/>
                </a:cubicBezTo>
                <a:cubicBezTo>
                  <a:pt x="780" y="669"/>
                  <a:pt x="780" y="669"/>
                  <a:pt x="780" y="669"/>
                </a:cubicBezTo>
                <a:lnTo>
                  <a:pt x="596" y="776"/>
                </a:lnTo>
                <a:close/>
                <a:moveTo>
                  <a:pt x="933" y="970"/>
                </a:moveTo>
                <a:cubicBezTo>
                  <a:pt x="780" y="1057"/>
                  <a:pt x="780" y="1057"/>
                  <a:pt x="780" y="1057"/>
                </a:cubicBezTo>
                <a:cubicBezTo>
                  <a:pt x="628" y="970"/>
                  <a:pt x="628" y="970"/>
                  <a:pt x="628" y="970"/>
                </a:cubicBezTo>
                <a:cubicBezTo>
                  <a:pt x="628" y="794"/>
                  <a:pt x="628" y="794"/>
                  <a:pt x="628" y="794"/>
                </a:cubicBezTo>
                <a:cubicBezTo>
                  <a:pt x="780" y="706"/>
                  <a:pt x="780" y="706"/>
                  <a:pt x="780" y="706"/>
                </a:cubicBezTo>
                <a:cubicBezTo>
                  <a:pt x="933" y="794"/>
                  <a:pt x="933" y="794"/>
                  <a:pt x="933" y="794"/>
                </a:cubicBezTo>
                <a:lnTo>
                  <a:pt x="933" y="9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Open Sans 1" panose="020B0604020202020204" charset="0"/>
            </a:endParaRPr>
          </a:p>
        </p:txBody>
      </p:sp>
      <p:sp>
        <p:nvSpPr>
          <p:cNvPr id="32" name="TextBox 24">
            <a:extLst>
              <a:ext uri="{FF2B5EF4-FFF2-40B4-BE49-F238E27FC236}">
                <a16:creationId xmlns="" xmlns:a16="http://schemas.microsoft.com/office/drawing/2014/main" id="{AB01CAC7-365E-499E-A507-E9A8EABFD15B}"/>
              </a:ext>
            </a:extLst>
          </p:cNvPr>
          <p:cNvSpPr txBox="1"/>
          <p:nvPr/>
        </p:nvSpPr>
        <p:spPr>
          <a:xfrm>
            <a:off x="1475814" y="678965"/>
            <a:ext cx="16050186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Мастерские наставничества</a:t>
            </a:r>
            <a:endParaRPr lang="en-US" sz="3600" b="1" dirty="0">
              <a:solidFill>
                <a:srgbClr val="041A22"/>
              </a:solidFill>
              <a:latin typeface="Times New Roman" pitchFamily="18" charset="0"/>
              <a:ea typeface="Montserrat 1 Bold"/>
              <a:cs typeface="Times New Roman" pitchFamily="18" charset="0"/>
              <a:sym typeface="Montserrat 1 Bold"/>
            </a:endParaRPr>
          </a:p>
        </p:txBody>
      </p:sp>
      <p:sp>
        <p:nvSpPr>
          <p:cNvPr id="38" name="TextBox 14">
            <a:extLst>
              <a:ext uri="{FF2B5EF4-FFF2-40B4-BE49-F238E27FC236}">
                <a16:creationId xmlns="" xmlns:a16="http://schemas.microsoft.com/office/drawing/2014/main" id="{24D1A66C-ADF2-4A8C-9B44-B72AF3C3C4E9}"/>
              </a:ext>
            </a:extLst>
          </p:cNvPr>
          <p:cNvSpPr txBox="1"/>
          <p:nvPr/>
        </p:nvSpPr>
        <p:spPr>
          <a:xfrm>
            <a:off x="9144000" y="1790700"/>
            <a:ext cx="3900789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МАСТЕРСКАЯ №3 «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Наставничество на службе»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14">
            <a:extLst>
              <a:ext uri="{FF2B5EF4-FFF2-40B4-BE49-F238E27FC236}">
                <a16:creationId xmlns="" xmlns:a16="http://schemas.microsoft.com/office/drawing/2014/main" id="{60ECA817-7197-466D-BC84-C615CACDB912}"/>
              </a:ext>
            </a:extLst>
          </p:cNvPr>
          <p:cNvSpPr txBox="1"/>
          <p:nvPr/>
        </p:nvSpPr>
        <p:spPr>
          <a:xfrm>
            <a:off x="13716000" y="1714500"/>
            <a:ext cx="3900789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МАСТЕРСКАЯ №4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«Наставничество в сфере образования»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14">
            <a:extLst>
              <a:ext uri="{FF2B5EF4-FFF2-40B4-BE49-F238E27FC236}">
                <a16:creationId xmlns="" xmlns:a16="http://schemas.microsoft.com/office/drawing/2014/main" id="{65212D75-F2D3-4F78-B819-DD34EE4CBA98}"/>
              </a:ext>
            </a:extLst>
          </p:cNvPr>
          <p:cNvSpPr txBox="1"/>
          <p:nvPr/>
        </p:nvSpPr>
        <p:spPr>
          <a:xfrm>
            <a:off x="2133600" y="8039100"/>
            <a:ext cx="771078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ДИДАКТИЧЕСКАЯ ЛАБОРАТОРИЯ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Педагогический дизайн дополнительных профессиональных программ наставничества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14">
            <a:extLst>
              <a:ext uri="{FF2B5EF4-FFF2-40B4-BE49-F238E27FC236}">
                <a16:creationId xmlns="" xmlns:a16="http://schemas.microsoft.com/office/drawing/2014/main" id="{EF8D120D-0A34-4E8C-ABD5-64EDE421C66E}"/>
              </a:ext>
            </a:extLst>
          </p:cNvPr>
          <p:cNvSpPr txBox="1"/>
          <p:nvPr/>
        </p:nvSpPr>
        <p:spPr>
          <a:xfrm>
            <a:off x="1600200" y="1790700"/>
            <a:ext cx="3048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МАСТЕРСКАЯ №1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«Наставничество на производстве»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14">
            <a:extLst>
              <a:ext uri="{FF2B5EF4-FFF2-40B4-BE49-F238E27FC236}">
                <a16:creationId xmlns="" xmlns:a16="http://schemas.microsoft.com/office/drawing/2014/main" id="{5F79C3D8-414C-4211-954B-9DF146413CED}"/>
              </a:ext>
            </a:extLst>
          </p:cNvPr>
          <p:cNvSpPr txBox="1"/>
          <p:nvPr/>
        </p:nvSpPr>
        <p:spPr>
          <a:xfrm>
            <a:off x="4876800" y="1790700"/>
            <a:ext cx="3900789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МАСТЕРСКАЯ №2 «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Наставничество в социальной сфере и общественной деятельности»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Freeform 23">
            <a:extLst>
              <a:ext uri="{FF2B5EF4-FFF2-40B4-BE49-F238E27FC236}">
                <a16:creationId xmlns="" xmlns:a16="http://schemas.microsoft.com/office/drawing/2014/main" id="{7DCABAFD-DDA5-4B5E-89E1-A67B84E78303}"/>
              </a:ext>
            </a:extLst>
          </p:cNvPr>
          <p:cNvSpPr/>
          <p:nvPr/>
        </p:nvSpPr>
        <p:spPr>
          <a:xfrm rot="-10800000">
            <a:off x="0" y="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44" name="Freeform 28">
            <a:extLst>
              <a:ext uri="{FF2B5EF4-FFF2-40B4-BE49-F238E27FC236}">
                <a16:creationId xmlns="" xmlns:a16="http://schemas.microsoft.com/office/drawing/2014/main" id="{587B56D3-2EC2-4C8F-BA7D-5DDFAAEB777A}"/>
              </a:ext>
            </a:extLst>
          </p:cNvPr>
          <p:cNvSpPr/>
          <p:nvPr/>
        </p:nvSpPr>
        <p:spPr>
          <a:xfrm rot="-10800000" flipV="1">
            <a:off x="0" y="8403276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1883724"/>
                </a:moveTo>
                <a:lnTo>
                  <a:pt x="1894816" y="1883724"/>
                </a:lnTo>
                <a:lnTo>
                  <a:pt x="1894816" y="0"/>
                </a:lnTo>
                <a:lnTo>
                  <a:pt x="0" y="0"/>
                </a:lnTo>
                <a:lnTo>
                  <a:pt x="0" y="1883724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45" name="TextBox 14">
            <a:extLst>
              <a:ext uri="{FF2B5EF4-FFF2-40B4-BE49-F238E27FC236}">
                <a16:creationId xmlns="" xmlns:a16="http://schemas.microsoft.com/office/drawing/2014/main" id="{EF8D120D-0A34-4E8C-ABD5-64EDE421C66E}"/>
              </a:ext>
            </a:extLst>
          </p:cNvPr>
          <p:cNvSpPr txBox="1"/>
          <p:nvPr/>
        </p:nvSpPr>
        <p:spPr>
          <a:xfrm>
            <a:off x="10210800" y="8115300"/>
            <a:ext cx="43434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КРУГЛЫЙ СТОЛ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«Школа как заботливый работодатель»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https://downloader.disk.yandex.ru/preview/a7528a3dcc9ae4648a43cf388ae6ae0650a65dc8becae201aef730b26a3f4dce/68a44978/GzaK13gZwCxWT1I0kDCBZcM_3Wv9TOD_bXE_dFScSf1_G2wMRCReINYHizCLxGMmGxAhbkpxibaWl7vhvDYC2A%3D%3D?uid=0&amp;filename=%D0%9D%D0%B0%D1%81%D1%82%D0%B0%D0%B2%D0%BD%D0%B8%D1%87%D0%B5%D1%81%D1%82%D0%B2%D0%BE_2024_275.JPG&amp;disposition=inline&amp;hash=&amp;limit=0&amp;content_type=image%2Fjpeg&amp;owner_uid=0&amp;tknv=v3&amp;size=1903x94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467100"/>
            <a:ext cx="5867400" cy="3914656"/>
          </a:xfrm>
          <a:prstGeom prst="rect">
            <a:avLst/>
          </a:prstGeom>
          <a:noFill/>
        </p:spPr>
      </p:pic>
      <p:pic>
        <p:nvPicPr>
          <p:cNvPr id="8196" name="Picture 4" descr="https://downloader.disk.yandex.ru/preview/8fc87e762f95a717eecef56b1934a4cac4313e579c43c6c731c66088ffea9030/68a44a75/jcz8wZzQt6si68jrjY_guqxWqGZNHrNAHtvP8lGSkXt-9NlpH8nzhlbmtkQMV5M_eNY9M8eJeVmfVbY1FYDrKA%3D%3D?uid=0&amp;filename=%D0%9D%D0%B0%D1%81%D1%82%D0%B0%D0%B2%D0%BD%D0%B8%D1%87%D0%B5%D1%81%D1%82%D0%B2%D0%BE_2024_371.JPG&amp;disposition=inline&amp;hash=&amp;limit=0&amp;content_type=image%2Fjpeg&amp;owner_uid=0&amp;tknv=v3&amp;size=1903x94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506200" y="3467100"/>
            <a:ext cx="6060624" cy="4038838"/>
          </a:xfrm>
          <a:prstGeom prst="rect">
            <a:avLst/>
          </a:prstGeom>
          <a:noFill/>
        </p:spPr>
      </p:pic>
      <p:pic>
        <p:nvPicPr>
          <p:cNvPr id="8198" name="Picture 6" descr="https://downloader.disk.yandex.ru/preview/dcd1e93d81b844887830ecd1ccb91b50dad25ce2ad7051ff304cea7e058fe3fd/68a44977/g_3bopIS2O0N3rLp76jm-ERIfxQaijYrlqxv0MtuD_x0tgcAuZvnF_kkTiI4OXlw69OdbUPddWjLk6MSUmw6Fg%3D%3D?uid=0&amp;filename=%D0%9D%D0%B0%D1%81%D1%82%D0%B0%D0%B2%D0%BD%D0%B8%D1%87%D0%B5%D1%81%D1%82%D0%B2%D0%BE_2024_225.JPG&amp;disposition=inline&amp;hash=&amp;limit=0&amp;content_type=image%2Fjpeg&amp;owner_uid=0&amp;tknv=v3&amp;size=1903x94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3467100"/>
            <a:ext cx="4572000" cy="3046810"/>
          </a:xfrm>
          <a:prstGeom prst="rect">
            <a:avLst/>
          </a:prstGeom>
          <a:noFill/>
        </p:spPr>
      </p:pic>
      <p:sp>
        <p:nvSpPr>
          <p:cNvPr id="19" name="Freeform 25">
            <a:extLst>
              <a:ext uri="{FF2B5EF4-FFF2-40B4-BE49-F238E27FC236}">
                <a16:creationId xmlns="" xmlns:a16="http://schemas.microsoft.com/office/drawing/2014/main" id="{4A191CB6-E345-4766-A82F-AACF5083C60F}"/>
              </a:ext>
            </a:extLst>
          </p:cNvPr>
          <p:cNvSpPr/>
          <p:nvPr/>
        </p:nvSpPr>
        <p:spPr>
          <a:xfrm>
            <a:off x="16570504" y="-305907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6">
            <a:extLst>
              <a:ext uri="{FF2B5EF4-FFF2-40B4-BE49-F238E27FC236}">
                <a16:creationId xmlns="" xmlns:a16="http://schemas.microsoft.com/office/drawing/2014/main" id="{8582AEB8-CA6F-45F0-8A5B-4C1F17EE2D35}"/>
              </a:ext>
            </a:extLst>
          </p:cNvPr>
          <p:cNvSpPr/>
          <p:nvPr/>
        </p:nvSpPr>
        <p:spPr>
          <a:xfrm>
            <a:off x="15928182" y="386378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2"/>
                </a:lnTo>
                <a:lnTo>
                  <a:pt x="0" y="642322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7">
            <a:extLst>
              <a:ext uri="{FF2B5EF4-FFF2-40B4-BE49-F238E27FC236}">
                <a16:creationId xmlns="" xmlns:a16="http://schemas.microsoft.com/office/drawing/2014/main" id="{BAA24489-50B0-4E14-ABB8-9F8C1C765770}"/>
              </a:ext>
            </a:extLst>
          </p:cNvPr>
          <p:cNvSpPr/>
          <p:nvPr/>
        </p:nvSpPr>
        <p:spPr>
          <a:xfrm>
            <a:off x="17483052" y="-167305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="" xmlns:p14="http://schemas.microsoft.com/office/powerpoint/2010/main" val="27032942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37">
            <a:extLst>
              <a:ext uri="{FF2B5EF4-FFF2-40B4-BE49-F238E27FC236}">
                <a16:creationId xmlns="" xmlns:a16="http://schemas.microsoft.com/office/drawing/2014/main" id="{E4D8209A-258F-4828-8166-D1A1ABBD3CF3}"/>
              </a:ext>
            </a:extLst>
          </p:cNvPr>
          <p:cNvSpPr>
            <a:spLocks noEditPoints="1"/>
          </p:cNvSpPr>
          <p:nvPr/>
        </p:nvSpPr>
        <p:spPr bwMode="auto">
          <a:xfrm>
            <a:off x="11310873" y="2577033"/>
            <a:ext cx="960196" cy="983246"/>
          </a:xfrm>
          <a:custGeom>
            <a:avLst/>
            <a:gdLst>
              <a:gd name="T0" fmla="*/ 157381 w 58"/>
              <a:gd name="T1" fmla="*/ 103322 h 59"/>
              <a:gd name="T2" fmla="*/ 133432 w 58"/>
              <a:gd name="T3" fmla="*/ 123986 h 59"/>
              <a:gd name="T4" fmla="*/ 133432 w 58"/>
              <a:gd name="T5" fmla="*/ 172203 h 59"/>
              <a:gd name="T6" fmla="*/ 130010 w 58"/>
              <a:gd name="T7" fmla="*/ 172203 h 59"/>
              <a:gd name="T8" fmla="*/ 82112 w 58"/>
              <a:gd name="T9" fmla="*/ 199756 h 59"/>
              <a:gd name="T10" fmla="*/ 82112 w 58"/>
              <a:gd name="T11" fmla="*/ 203200 h 59"/>
              <a:gd name="T12" fmla="*/ 78691 w 58"/>
              <a:gd name="T13" fmla="*/ 199756 h 59"/>
              <a:gd name="T14" fmla="*/ 71848 w 58"/>
              <a:gd name="T15" fmla="*/ 192868 h 59"/>
              <a:gd name="T16" fmla="*/ 71848 w 58"/>
              <a:gd name="T17" fmla="*/ 189424 h 59"/>
              <a:gd name="T18" fmla="*/ 82112 w 58"/>
              <a:gd name="T19" fmla="*/ 154983 h 59"/>
              <a:gd name="T20" fmla="*/ 47899 w 58"/>
              <a:gd name="T21" fmla="*/ 120542 h 59"/>
              <a:gd name="T22" fmla="*/ 13685 w 58"/>
              <a:gd name="T23" fmla="*/ 130875 h 59"/>
              <a:gd name="T24" fmla="*/ 10264 w 58"/>
              <a:gd name="T25" fmla="*/ 130875 h 59"/>
              <a:gd name="T26" fmla="*/ 10264 w 58"/>
              <a:gd name="T27" fmla="*/ 130875 h 59"/>
              <a:gd name="T28" fmla="*/ 0 w 58"/>
              <a:gd name="T29" fmla="*/ 120542 h 59"/>
              <a:gd name="T30" fmla="*/ 0 w 58"/>
              <a:gd name="T31" fmla="*/ 117098 h 59"/>
              <a:gd name="T32" fmla="*/ 27371 w 58"/>
              <a:gd name="T33" fmla="*/ 68881 h 59"/>
              <a:gd name="T34" fmla="*/ 30792 w 58"/>
              <a:gd name="T35" fmla="*/ 68881 h 59"/>
              <a:gd name="T36" fmla="*/ 78691 w 58"/>
              <a:gd name="T37" fmla="*/ 65437 h 59"/>
              <a:gd name="T38" fmla="*/ 99219 w 58"/>
              <a:gd name="T39" fmla="*/ 41329 h 59"/>
              <a:gd name="T40" fmla="*/ 195016 w 58"/>
              <a:gd name="T41" fmla="*/ 0 h 59"/>
              <a:gd name="T42" fmla="*/ 198437 w 58"/>
              <a:gd name="T43" fmla="*/ 3444 h 59"/>
              <a:gd name="T44" fmla="*/ 157381 w 58"/>
              <a:gd name="T45" fmla="*/ 103322 h 59"/>
              <a:gd name="T46" fmla="*/ 160802 w 58"/>
              <a:gd name="T47" fmla="*/ 27553 h 59"/>
              <a:gd name="T48" fmla="*/ 147117 w 58"/>
              <a:gd name="T49" fmla="*/ 41329 h 59"/>
              <a:gd name="T50" fmla="*/ 160802 w 58"/>
              <a:gd name="T51" fmla="*/ 51661 h 59"/>
              <a:gd name="T52" fmla="*/ 171066 w 58"/>
              <a:gd name="T53" fmla="*/ 41329 h 59"/>
              <a:gd name="T54" fmla="*/ 160802 w 58"/>
              <a:gd name="T55" fmla="*/ 27553 h 5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8" h="59">
                <a:moveTo>
                  <a:pt x="46" y="30"/>
                </a:moveTo>
                <a:cubicBezTo>
                  <a:pt x="44" y="32"/>
                  <a:pt x="42" y="34"/>
                  <a:pt x="39" y="36"/>
                </a:cubicBezTo>
                <a:cubicBezTo>
                  <a:pt x="39" y="50"/>
                  <a:pt x="39" y="50"/>
                  <a:pt x="39" y="50"/>
                </a:cubicBezTo>
                <a:cubicBezTo>
                  <a:pt x="39" y="50"/>
                  <a:pt x="39" y="50"/>
                  <a:pt x="38" y="50"/>
                </a:cubicBezTo>
                <a:cubicBezTo>
                  <a:pt x="24" y="58"/>
                  <a:pt x="24" y="58"/>
                  <a:pt x="24" y="58"/>
                </a:cubicBezTo>
                <a:cubicBezTo>
                  <a:pt x="24" y="59"/>
                  <a:pt x="24" y="59"/>
                  <a:pt x="24" y="59"/>
                </a:cubicBezTo>
                <a:cubicBezTo>
                  <a:pt x="24" y="59"/>
                  <a:pt x="23" y="58"/>
                  <a:pt x="23" y="58"/>
                </a:cubicBezTo>
                <a:cubicBezTo>
                  <a:pt x="21" y="56"/>
                  <a:pt x="21" y="56"/>
                  <a:pt x="21" y="56"/>
                </a:cubicBezTo>
                <a:cubicBezTo>
                  <a:pt x="21" y="56"/>
                  <a:pt x="20" y="55"/>
                  <a:pt x="21" y="55"/>
                </a:cubicBezTo>
                <a:cubicBezTo>
                  <a:pt x="24" y="45"/>
                  <a:pt x="24" y="45"/>
                  <a:pt x="24" y="45"/>
                </a:cubicBezTo>
                <a:cubicBezTo>
                  <a:pt x="14" y="35"/>
                  <a:pt x="14" y="35"/>
                  <a:pt x="14" y="35"/>
                </a:cubicBezTo>
                <a:cubicBezTo>
                  <a:pt x="4" y="38"/>
                  <a:pt x="4" y="38"/>
                  <a:pt x="4" y="38"/>
                </a:cubicBezTo>
                <a:cubicBezTo>
                  <a:pt x="4" y="38"/>
                  <a:pt x="3" y="38"/>
                  <a:pt x="3" y="38"/>
                </a:cubicBezTo>
                <a:cubicBezTo>
                  <a:pt x="3" y="38"/>
                  <a:pt x="3" y="38"/>
                  <a:pt x="3" y="38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35"/>
                  <a:pt x="0" y="34"/>
                  <a:pt x="0" y="34"/>
                </a:cubicBezTo>
                <a:cubicBezTo>
                  <a:pt x="8" y="20"/>
                  <a:pt x="8" y="20"/>
                  <a:pt x="8" y="20"/>
                </a:cubicBezTo>
                <a:cubicBezTo>
                  <a:pt x="8" y="20"/>
                  <a:pt x="9" y="20"/>
                  <a:pt x="9" y="20"/>
                </a:cubicBezTo>
                <a:cubicBezTo>
                  <a:pt x="23" y="19"/>
                  <a:pt x="23" y="19"/>
                  <a:pt x="23" y="19"/>
                </a:cubicBezTo>
                <a:cubicBezTo>
                  <a:pt x="25" y="17"/>
                  <a:pt x="27" y="14"/>
                  <a:pt x="29" y="12"/>
                </a:cubicBezTo>
                <a:cubicBezTo>
                  <a:pt x="38" y="3"/>
                  <a:pt x="45" y="0"/>
                  <a:pt x="57" y="0"/>
                </a:cubicBezTo>
                <a:cubicBezTo>
                  <a:pt x="58" y="0"/>
                  <a:pt x="58" y="1"/>
                  <a:pt x="58" y="1"/>
                </a:cubicBezTo>
                <a:cubicBezTo>
                  <a:pt x="58" y="13"/>
                  <a:pt x="55" y="21"/>
                  <a:pt x="46" y="30"/>
                </a:cubicBezTo>
                <a:close/>
                <a:moveTo>
                  <a:pt x="47" y="8"/>
                </a:moveTo>
                <a:cubicBezTo>
                  <a:pt x="45" y="8"/>
                  <a:pt x="43" y="10"/>
                  <a:pt x="43" y="12"/>
                </a:cubicBezTo>
                <a:cubicBezTo>
                  <a:pt x="43" y="14"/>
                  <a:pt x="45" y="15"/>
                  <a:pt x="47" y="15"/>
                </a:cubicBezTo>
                <a:cubicBezTo>
                  <a:pt x="49" y="15"/>
                  <a:pt x="50" y="14"/>
                  <a:pt x="50" y="12"/>
                </a:cubicBezTo>
                <a:cubicBezTo>
                  <a:pt x="50" y="10"/>
                  <a:pt x="49" y="8"/>
                  <a:pt x="47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Open Sans 1" panose="020B0604020202020204" charset="0"/>
            </a:endParaRPr>
          </a:p>
        </p:txBody>
      </p:sp>
      <p:sp>
        <p:nvSpPr>
          <p:cNvPr id="8" name="Freeform 144">
            <a:extLst>
              <a:ext uri="{FF2B5EF4-FFF2-40B4-BE49-F238E27FC236}">
                <a16:creationId xmlns="" xmlns:a16="http://schemas.microsoft.com/office/drawing/2014/main" id="{86312DFB-6FC9-42B5-8DD8-B6E1F4441CE8}"/>
              </a:ext>
            </a:extLst>
          </p:cNvPr>
          <p:cNvSpPr>
            <a:spLocks noEditPoints="1"/>
          </p:cNvSpPr>
          <p:nvPr/>
        </p:nvSpPr>
        <p:spPr bwMode="auto">
          <a:xfrm>
            <a:off x="13963709" y="1746360"/>
            <a:ext cx="1161902" cy="1007588"/>
          </a:xfrm>
          <a:custGeom>
            <a:avLst/>
            <a:gdLst>
              <a:gd name="T0" fmla="*/ 203200 w 59"/>
              <a:gd name="T1" fmla="*/ 89834 h 51"/>
              <a:gd name="T2" fmla="*/ 196312 w 59"/>
              <a:gd name="T3" fmla="*/ 96744 h 51"/>
              <a:gd name="T4" fmla="*/ 68881 w 59"/>
              <a:gd name="T5" fmla="*/ 110564 h 51"/>
              <a:gd name="T6" fmla="*/ 68881 w 59"/>
              <a:gd name="T7" fmla="*/ 120930 h 51"/>
              <a:gd name="T8" fmla="*/ 65437 w 59"/>
              <a:gd name="T9" fmla="*/ 127840 h 51"/>
              <a:gd name="T10" fmla="*/ 179092 w 59"/>
              <a:gd name="T11" fmla="*/ 127840 h 51"/>
              <a:gd name="T12" fmla="*/ 189424 w 59"/>
              <a:gd name="T13" fmla="*/ 134750 h 51"/>
              <a:gd name="T14" fmla="*/ 179092 w 59"/>
              <a:gd name="T15" fmla="*/ 145116 h 51"/>
              <a:gd name="T16" fmla="*/ 55105 w 59"/>
              <a:gd name="T17" fmla="*/ 145116 h 51"/>
              <a:gd name="T18" fmla="*/ 44773 w 59"/>
              <a:gd name="T19" fmla="*/ 134750 h 51"/>
              <a:gd name="T20" fmla="*/ 55105 w 59"/>
              <a:gd name="T21" fmla="*/ 117475 h 51"/>
              <a:gd name="T22" fmla="*/ 30997 w 59"/>
              <a:gd name="T23" fmla="*/ 17276 h 51"/>
              <a:gd name="T24" fmla="*/ 6888 w 59"/>
              <a:gd name="T25" fmla="*/ 17276 h 51"/>
              <a:gd name="T26" fmla="*/ 0 w 59"/>
              <a:gd name="T27" fmla="*/ 10365 h 51"/>
              <a:gd name="T28" fmla="*/ 6888 w 59"/>
              <a:gd name="T29" fmla="*/ 0 h 51"/>
              <a:gd name="T30" fmla="*/ 37885 w 59"/>
              <a:gd name="T31" fmla="*/ 0 h 51"/>
              <a:gd name="T32" fmla="*/ 48217 w 59"/>
              <a:gd name="T33" fmla="*/ 17276 h 51"/>
              <a:gd name="T34" fmla="*/ 196312 w 59"/>
              <a:gd name="T35" fmla="*/ 17276 h 51"/>
              <a:gd name="T36" fmla="*/ 203200 w 59"/>
              <a:gd name="T37" fmla="*/ 24186 h 51"/>
              <a:gd name="T38" fmla="*/ 203200 w 59"/>
              <a:gd name="T39" fmla="*/ 89834 h 51"/>
              <a:gd name="T40" fmla="*/ 61993 w 59"/>
              <a:gd name="T41" fmla="*/ 176212 h 51"/>
              <a:gd name="T42" fmla="*/ 44773 w 59"/>
              <a:gd name="T43" fmla="*/ 158936 h 51"/>
              <a:gd name="T44" fmla="*/ 61993 w 59"/>
              <a:gd name="T45" fmla="*/ 145116 h 51"/>
              <a:gd name="T46" fmla="*/ 79214 w 59"/>
              <a:gd name="T47" fmla="*/ 158936 h 51"/>
              <a:gd name="T48" fmla="*/ 61993 w 59"/>
              <a:gd name="T49" fmla="*/ 176212 h 51"/>
              <a:gd name="T50" fmla="*/ 172203 w 59"/>
              <a:gd name="T51" fmla="*/ 176212 h 51"/>
              <a:gd name="T52" fmla="*/ 154983 w 59"/>
              <a:gd name="T53" fmla="*/ 158936 h 51"/>
              <a:gd name="T54" fmla="*/ 172203 w 59"/>
              <a:gd name="T55" fmla="*/ 145116 h 51"/>
              <a:gd name="T56" fmla="*/ 189424 w 59"/>
              <a:gd name="T57" fmla="*/ 158936 h 51"/>
              <a:gd name="T58" fmla="*/ 172203 w 59"/>
              <a:gd name="T59" fmla="*/ 176212 h 5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59" h="51">
                <a:moveTo>
                  <a:pt x="59" y="26"/>
                </a:moveTo>
                <a:cubicBezTo>
                  <a:pt x="59" y="27"/>
                  <a:pt x="58" y="28"/>
                  <a:pt x="57" y="28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33"/>
                  <a:pt x="20" y="34"/>
                  <a:pt x="20" y="35"/>
                </a:cubicBezTo>
                <a:cubicBezTo>
                  <a:pt x="20" y="36"/>
                  <a:pt x="20" y="36"/>
                  <a:pt x="19" y="37"/>
                </a:cubicBezTo>
                <a:cubicBezTo>
                  <a:pt x="52" y="37"/>
                  <a:pt x="52" y="37"/>
                  <a:pt x="52" y="37"/>
                </a:cubicBezTo>
                <a:cubicBezTo>
                  <a:pt x="54" y="37"/>
                  <a:pt x="55" y="38"/>
                  <a:pt x="55" y="39"/>
                </a:cubicBezTo>
                <a:cubicBezTo>
                  <a:pt x="55" y="41"/>
                  <a:pt x="54" y="42"/>
                  <a:pt x="52" y="42"/>
                </a:cubicBezTo>
                <a:cubicBezTo>
                  <a:pt x="16" y="42"/>
                  <a:pt x="16" y="42"/>
                  <a:pt x="16" y="42"/>
                </a:cubicBezTo>
                <a:cubicBezTo>
                  <a:pt x="15" y="42"/>
                  <a:pt x="13" y="41"/>
                  <a:pt x="13" y="39"/>
                </a:cubicBezTo>
                <a:cubicBezTo>
                  <a:pt x="13" y="38"/>
                  <a:pt x="15" y="35"/>
                  <a:pt x="16" y="34"/>
                </a:cubicBezTo>
                <a:cubicBezTo>
                  <a:pt x="9" y="5"/>
                  <a:pt x="9" y="5"/>
                  <a:pt x="9" y="5"/>
                </a:cubicBezTo>
                <a:cubicBezTo>
                  <a:pt x="2" y="5"/>
                  <a:pt x="2" y="5"/>
                  <a:pt x="2" y="5"/>
                </a:cubicBezTo>
                <a:cubicBezTo>
                  <a:pt x="1" y="5"/>
                  <a:pt x="0" y="4"/>
                  <a:pt x="0" y="3"/>
                </a:cubicBezTo>
                <a:cubicBezTo>
                  <a:pt x="0" y="2"/>
                  <a:pt x="1" y="0"/>
                  <a:pt x="2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4" y="0"/>
                  <a:pt x="14" y="3"/>
                  <a:pt x="14" y="5"/>
                </a:cubicBezTo>
                <a:cubicBezTo>
                  <a:pt x="57" y="5"/>
                  <a:pt x="57" y="5"/>
                  <a:pt x="57" y="5"/>
                </a:cubicBezTo>
                <a:cubicBezTo>
                  <a:pt x="58" y="5"/>
                  <a:pt x="59" y="6"/>
                  <a:pt x="59" y="7"/>
                </a:cubicBezTo>
                <a:lnTo>
                  <a:pt x="59" y="26"/>
                </a:lnTo>
                <a:close/>
                <a:moveTo>
                  <a:pt x="18" y="51"/>
                </a:moveTo>
                <a:cubicBezTo>
                  <a:pt x="16" y="51"/>
                  <a:pt x="13" y="49"/>
                  <a:pt x="13" y="46"/>
                </a:cubicBezTo>
                <a:cubicBezTo>
                  <a:pt x="13" y="44"/>
                  <a:pt x="16" y="42"/>
                  <a:pt x="18" y="42"/>
                </a:cubicBezTo>
                <a:cubicBezTo>
                  <a:pt x="21" y="42"/>
                  <a:pt x="23" y="44"/>
                  <a:pt x="23" y="46"/>
                </a:cubicBezTo>
                <a:cubicBezTo>
                  <a:pt x="23" y="49"/>
                  <a:pt x="21" y="51"/>
                  <a:pt x="18" y="51"/>
                </a:cubicBezTo>
                <a:close/>
                <a:moveTo>
                  <a:pt x="50" y="51"/>
                </a:moveTo>
                <a:cubicBezTo>
                  <a:pt x="47" y="51"/>
                  <a:pt x="45" y="49"/>
                  <a:pt x="45" y="46"/>
                </a:cubicBezTo>
                <a:cubicBezTo>
                  <a:pt x="45" y="44"/>
                  <a:pt x="47" y="42"/>
                  <a:pt x="50" y="42"/>
                </a:cubicBezTo>
                <a:cubicBezTo>
                  <a:pt x="53" y="42"/>
                  <a:pt x="55" y="44"/>
                  <a:pt x="55" y="46"/>
                </a:cubicBezTo>
                <a:cubicBezTo>
                  <a:pt x="55" y="49"/>
                  <a:pt x="53" y="51"/>
                  <a:pt x="50" y="5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Open Sans 1" panose="020B0604020202020204" charset="0"/>
            </a:endParaRPr>
          </a:p>
        </p:txBody>
      </p:sp>
      <p:sp>
        <p:nvSpPr>
          <p:cNvPr id="9" name="Freeform 175">
            <a:extLst>
              <a:ext uri="{FF2B5EF4-FFF2-40B4-BE49-F238E27FC236}">
                <a16:creationId xmlns="" xmlns:a16="http://schemas.microsoft.com/office/drawing/2014/main" id="{824D99FF-AC5B-45D0-89A8-78D2D11920AB}"/>
              </a:ext>
            </a:extLst>
          </p:cNvPr>
          <p:cNvSpPr>
            <a:spLocks noEditPoints="1"/>
          </p:cNvSpPr>
          <p:nvPr/>
        </p:nvSpPr>
        <p:spPr bwMode="auto">
          <a:xfrm>
            <a:off x="10659717" y="4652970"/>
            <a:ext cx="755764" cy="761813"/>
          </a:xfrm>
          <a:custGeom>
            <a:avLst/>
            <a:gdLst>
              <a:gd name="T0" fmla="*/ 37635 w 58"/>
              <a:gd name="T1" fmla="*/ 196576 h 58"/>
              <a:gd name="T2" fmla="*/ 27371 w 58"/>
              <a:gd name="T3" fmla="*/ 200025 h 58"/>
              <a:gd name="T4" fmla="*/ 17107 w 58"/>
              <a:gd name="T5" fmla="*/ 196576 h 58"/>
              <a:gd name="T6" fmla="*/ 3421 w 58"/>
              <a:gd name="T7" fmla="*/ 182781 h 58"/>
              <a:gd name="T8" fmla="*/ 0 w 58"/>
              <a:gd name="T9" fmla="*/ 172435 h 58"/>
              <a:gd name="T10" fmla="*/ 3421 w 58"/>
              <a:gd name="T11" fmla="*/ 162089 h 58"/>
              <a:gd name="T12" fmla="*/ 85533 w 58"/>
              <a:gd name="T13" fmla="*/ 75872 h 58"/>
              <a:gd name="T14" fmla="*/ 119746 w 58"/>
              <a:gd name="T15" fmla="*/ 113807 h 58"/>
              <a:gd name="T16" fmla="*/ 37635 w 58"/>
              <a:gd name="T17" fmla="*/ 196576 h 58"/>
              <a:gd name="T18" fmla="*/ 34213 w 58"/>
              <a:gd name="T19" fmla="*/ 155192 h 58"/>
              <a:gd name="T20" fmla="*/ 27371 w 58"/>
              <a:gd name="T21" fmla="*/ 165538 h 58"/>
              <a:gd name="T22" fmla="*/ 34213 w 58"/>
              <a:gd name="T23" fmla="*/ 172435 h 58"/>
              <a:gd name="T24" fmla="*/ 41056 w 58"/>
              <a:gd name="T25" fmla="*/ 165538 h 58"/>
              <a:gd name="T26" fmla="*/ 34213 w 58"/>
              <a:gd name="T27" fmla="*/ 155192 h 58"/>
              <a:gd name="T28" fmla="*/ 195016 w 58"/>
              <a:gd name="T29" fmla="*/ 72423 h 58"/>
              <a:gd name="T30" fmla="*/ 143696 w 58"/>
              <a:gd name="T31" fmla="*/ 110359 h 58"/>
              <a:gd name="T32" fmla="*/ 88955 w 58"/>
              <a:gd name="T33" fmla="*/ 55179 h 58"/>
              <a:gd name="T34" fmla="*/ 143696 w 58"/>
              <a:gd name="T35" fmla="*/ 0 h 58"/>
              <a:gd name="T36" fmla="*/ 171066 w 58"/>
              <a:gd name="T37" fmla="*/ 6897 h 58"/>
              <a:gd name="T38" fmla="*/ 174488 w 58"/>
              <a:gd name="T39" fmla="*/ 10346 h 58"/>
              <a:gd name="T40" fmla="*/ 171066 w 58"/>
              <a:gd name="T41" fmla="*/ 13795 h 58"/>
              <a:gd name="T42" fmla="*/ 136853 w 58"/>
              <a:gd name="T43" fmla="*/ 34487 h 58"/>
              <a:gd name="T44" fmla="*/ 136853 w 58"/>
              <a:gd name="T45" fmla="*/ 62077 h 58"/>
              <a:gd name="T46" fmla="*/ 160802 w 58"/>
              <a:gd name="T47" fmla="*/ 75872 h 58"/>
              <a:gd name="T48" fmla="*/ 195016 w 58"/>
              <a:gd name="T49" fmla="*/ 55179 h 58"/>
              <a:gd name="T50" fmla="*/ 198437 w 58"/>
              <a:gd name="T51" fmla="*/ 58628 h 58"/>
              <a:gd name="T52" fmla="*/ 195016 w 58"/>
              <a:gd name="T53" fmla="*/ 72423 h 58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58" h="58">
                <a:moveTo>
                  <a:pt x="11" y="57"/>
                </a:moveTo>
                <a:cubicBezTo>
                  <a:pt x="10" y="58"/>
                  <a:pt x="9" y="58"/>
                  <a:pt x="8" y="58"/>
                </a:cubicBezTo>
                <a:cubicBezTo>
                  <a:pt x="7" y="58"/>
                  <a:pt x="6" y="58"/>
                  <a:pt x="5" y="57"/>
                </a:cubicBezTo>
                <a:cubicBezTo>
                  <a:pt x="1" y="53"/>
                  <a:pt x="1" y="53"/>
                  <a:pt x="1" y="53"/>
                </a:cubicBezTo>
                <a:cubicBezTo>
                  <a:pt x="0" y="52"/>
                  <a:pt x="0" y="51"/>
                  <a:pt x="0" y="50"/>
                </a:cubicBezTo>
                <a:cubicBezTo>
                  <a:pt x="0" y="49"/>
                  <a:pt x="0" y="47"/>
                  <a:pt x="1" y="47"/>
                </a:cubicBezTo>
                <a:cubicBezTo>
                  <a:pt x="25" y="22"/>
                  <a:pt x="25" y="22"/>
                  <a:pt x="25" y="22"/>
                </a:cubicBezTo>
                <a:cubicBezTo>
                  <a:pt x="27" y="27"/>
                  <a:pt x="31" y="31"/>
                  <a:pt x="35" y="33"/>
                </a:cubicBezTo>
                <a:lnTo>
                  <a:pt x="11" y="57"/>
                </a:lnTo>
                <a:close/>
                <a:moveTo>
                  <a:pt x="10" y="45"/>
                </a:moveTo>
                <a:cubicBezTo>
                  <a:pt x="9" y="45"/>
                  <a:pt x="8" y="46"/>
                  <a:pt x="8" y="48"/>
                </a:cubicBezTo>
                <a:cubicBezTo>
                  <a:pt x="8" y="49"/>
                  <a:pt x="9" y="50"/>
                  <a:pt x="10" y="50"/>
                </a:cubicBezTo>
                <a:cubicBezTo>
                  <a:pt x="11" y="50"/>
                  <a:pt x="12" y="49"/>
                  <a:pt x="12" y="48"/>
                </a:cubicBezTo>
                <a:cubicBezTo>
                  <a:pt x="12" y="46"/>
                  <a:pt x="11" y="45"/>
                  <a:pt x="10" y="45"/>
                </a:cubicBezTo>
                <a:close/>
                <a:moveTo>
                  <a:pt x="57" y="21"/>
                </a:moveTo>
                <a:cubicBezTo>
                  <a:pt x="55" y="27"/>
                  <a:pt x="49" y="32"/>
                  <a:pt x="42" y="32"/>
                </a:cubicBezTo>
                <a:cubicBezTo>
                  <a:pt x="33" y="32"/>
                  <a:pt x="26" y="24"/>
                  <a:pt x="26" y="16"/>
                </a:cubicBezTo>
                <a:cubicBezTo>
                  <a:pt x="26" y="7"/>
                  <a:pt x="33" y="0"/>
                  <a:pt x="42" y="0"/>
                </a:cubicBezTo>
                <a:cubicBezTo>
                  <a:pt x="45" y="0"/>
                  <a:pt x="48" y="0"/>
                  <a:pt x="50" y="2"/>
                </a:cubicBezTo>
                <a:cubicBezTo>
                  <a:pt x="51" y="2"/>
                  <a:pt x="51" y="2"/>
                  <a:pt x="51" y="3"/>
                </a:cubicBezTo>
                <a:cubicBezTo>
                  <a:pt x="51" y="3"/>
                  <a:pt x="51" y="4"/>
                  <a:pt x="50" y="4"/>
                </a:cubicBezTo>
                <a:cubicBezTo>
                  <a:pt x="40" y="10"/>
                  <a:pt x="40" y="10"/>
                  <a:pt x="40" y="10"/>
                </a:cubicBezTo>
                <a:cubicBezTo>
                  <a:pt x="40" y="18"/>
                  <a:pt x="40" y="18"/>
                  <a:pt x="40" y="18"/>
                </a:cubicBezTo>
                <a:cubicBezTo>
                  <a:pt x="47" y="22"/>
                  <a:pt x="47" y="22"/>
                  <a:pt x="47" y="22"/>
                </a:cubicBezTo>
                <a:cubicBezTo>
                  <a:pt x="48" y="21"/>
                  <a:pt x="56" y="16"/>
                  <a:pt x="57" y="16"/>
                </a:cubicBezTo>
                <a:cubicBezTo>
                  <a:pt x="58" y="16"/>
                  <a:pt x="58" y="16"/>
                  <a:pt x="58" y="17"/>
                </a:cubicBezTo>
                <a:cubicBezTo>
                  <a:pt x="58" y="18"/>
                  <a:pt x="58" y="20"/>
                  <a:pt x="57" y="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Open Sans 1" panose="020B0604020202020204" charset="0"/>
            </a:endParaRPr>
          </a:p>
        </p:txBody>
      </p:sp>
      <p:sp>
        <p:nvSpPr>
          <p:cNvPr id="12" name="Freeform 64">
            <a:extLst>
              <a:ext uri="{FF2B5EF4-FFF2-40B4-BE49-F238E27FC236}">
                <a16:creationId xmlns="" xmlns:a16="http://schemas.microsoft.com/office/drawing/2014/main" id="{900BA9C5-396F-4A45-BD3C-6B73D5DD6909}"/>
              </a:ext>
            </a:extLst>
          </p:cNvPr>
          <p:cNvSpPr>
            <a:spLocks noEditPoints="1"/>
          </p:cNvSpPr>
          <p:nvPr/>
        </p:nvSpPr>
        <p:spPr bwMode="auto">
          <a:xfrm>
            <a:off x="16231690" y="4883570"/>
            <a:ext cx="764124" cy="636011"/>
          </a:xfrm>
          <a:custGeom>
            <a:avLst/>
            <a:gdLst>
              <a:gd name="T0" fmla="*/ 265112 w 77"/>
              <a:gd name="T1" fmla="*/ 175841 h 64"/>
              <a:gd name="T2" fmla="*/ 258226 w 77"/>
              <a:gd name="T3" fmla="*/ 189632 h 64"/>
              <a:gd name="T4" fmla="*/ 203138 w 77"/>
              <a:gd name="T5" fmla="*/ 217215 h 64"/>
              <a:gd name="T6" fmla="*/ 196252 w 77"/>
              <a:gd name="T7" fmla="*/ 220663 h 64"/>
              <a:gd name="T8" fmla="*/ 189366 w 77"/>
              <a:gd name="T9" fmla="*/ 217215 h 64"/>
              <a:gd name="T10" fmla="*/ 134278 w 77"/>
              <a:gd name="T11" fmla="*/ 189632 h 64"/>
              <a:gd name="T12" fmla="*/ 134278 w 77"/>
              <a:gd name="T13" fmla="*/ 189632 h 64"/>
              <a:gd name="T14" fmla="*/ 130834 w 77"/>
              <a:gd name="T15" fmla="*/ 189632 h 64"/>
              <a:gd name="T16" fmla="*/ 75746 w 77"/>
              <a:gd name="T17" fmla="*/ 217215 h 64"/>
              <a:gd name="T18" fmla="*/ 68860 w 77"/>
              <a:gd name="T19" fmla="*/ 220663 h 64"/>
              <a:gd name="T20" fmla="*/ 61974 w 77"/>
              <a:gd name="T21" fmla="*/ 217215 h 64"/>
              <a:gd name="T22" fmla="*/ 6886 w 77"/>
              <a:gd name="T23" fmla="*/ 189632 h 64"/>
              <a:gd name="T24" fmla="*/ 0 w 77"/>
              <a:gd name="T25" fmla="*/ 175841 h 64"/>
              <a:gd name="T26" fmla="*/ 0 w 77"/>
              <a:gd name="T27" fmla="*/ 127571 h 64"/>
              <a:gd name="T28" fmla="*/ 10329 w 77"/>
              <a:gd name="T29" fmla="*/ 110332 h 64"/>
              <a:gd name="T30" fmla="*/ 61974 w 77"/>
              <a:gd name="T31" fmla="*/ 89644 h 64"/>
              <a:gd name="T32" fmla="*/ 61974 w 77"/>
              <a:gd name="T33" fmla="*/ 37926 h 64"/>
              <a:gd name="T34" fmla="*/ 72303 w 77"/>
              <a:gd name="T35" fmla="*/ 24135 h 64"/>
              <a:gd name="T36" fmla="*/ 127391 w 77"/>
              <a:gd name="T37" fmla="*/ 0 h 64"/>
              <a:gd name="T38" fmla="*/ 134278 w 77"/>
              <a:gd name="T39" fmla="*/ 0 h 64"/>
              <a:gd name="T40" fmla="*/ 137721 w 77"/>
              <a:gd name="T41" fmla="*/ 0 h 64"/>
              <a:gd name="T42" fmla="*/ 192809 w 77"/>
              <a:gd name="T43" fmla="*/ 24135 h 64"/>
              <a:gd name="T44" fmla="*/ 203138 w 77"/>
              <a:gd name="T45" fmla="*/ 37926 h 64"/>
              <a:gd name="T46" fmla="*/ 203138 w 77"/>
              <a:gd name="T47" fmla="*/ 89644 h 64"/>
              <a:gd name="T48" fmla="*/ 258226 w 77"/>
              <a:gd name="T49" fmla="*/ 110332 h 64"/>
              <a:gd name="T50" fmla="*/ 265112 w 77"/>
              <a:gd name="T51" fmla="*/ 127571 h 64"/>
              <a:gd name="T52" fmla="*/ 265112 w 77"/>
              <a:gd name="T53" fmla="*/ 175841 h 64"/>
              <a:gd name="T54" fmla="*/ 120505 w 77"/>
              <a:gd name="T55" fmla="*/ 124123 h 64"/>
              <a:gd name="T56" fmla="*/ 68860 w 77"/>
              <a:gd name="T57" fmla="*/ 103436 h 64"/>
              <a:gd name="T58" fmla="*/ 20658 w 77"/>
              <a:gd name="T59" fmla="*/ 124123 h 64"/>
              <a:gd name="T60" fmla="*/ 68860 w 77"/>
              <a:gd name="T61" fmla="*/ 144810 h 64"/>
              <a:gd name="T62" fmla="*/ 120505 w 77"/>
              <a:gd name="T63" fmla="*/ 124123 h 64"/>
              <a:gd name="T64" fmla="*/ 123948 w 77"/>
              <a:gd name="T65" fmla="*/ 175841 h 64"/>
              <a:gd name="T66" fmla="*/ 123948 w 77"/>
              <a:gd name="T67" fmla="*/ 137914 h 64"/>
              <a:gd name="T68" fmla="*/ 79189 w 77"/>
              <a:gd name="T69" fmla="*/ 158602 h 64"/>
              <a:gd name="T70" fmla="*/ 79189 w 77"/>
              <a:gd name="T71" fmla="*/ 199976 h 64"/>
              <a:gd name="T72" fmla="*/ 123948 w 77"/>
              <a:gd name="T73" fmla="*/ 175841 h 64"/>
              <a:gd name="T74" fmla="*/ 185923 w 77"/>
              <a:gd name="T75" fmla="*/ 37926 h 64"/>
              <a:gd name="T76" fmla="*/ 134278 w 77"/>
              <a:gd name="T77" fmla="*/ 17239 h 64"/>
              <a:gd name="T78" fmla="*/ 79189 w 77"/>
              <a:gd name="T79" fmla="*/ 37926 h 64"/>
              <a:gd name="T80" fmla="*/ 134278 w 77"/>
              <a:gd name="T81" fmla="*/ 62061 h 64"/>
              <a:gd name="T82" fmla="*/ 185923 w 77"/>
              <a:gd name="T83" fmla="*/ 37926 h 64"/>
              <a:gd name="T84" fmla="*/ 189366 w 77"/>
              <a:gd name="T85" fmla="*/ 89644 h 64"/>
              <a:gd name="T86" fmla="*/ 189366 w 77"/>
              <a:gd name="T87" fmla="*/ 55166 h 64"/>
              <a:gd name="T88" fmla="*/ 141164 w 77"/>
              <a:gd name="T89" fmla="*/ 75853 h 64"/>
              <a:gd name="T90" fmla="*/ 141164 w 77"/>
              <a:gd name="T91" fmla="*/ 110332 h 64"/>
              <a:gd name="T92" fmla="*/ 189366 w 77"/>
              <a:gd name="T93" fmla="*/ 89644 h 64"/>
              <a:gd name="T94" fmla="*/ 244454 w 77"/>
              <a:gd name="T95" fmla="*/ 124123 h 64"/>
              <a:gd name="T96" fmla="*/ 196252 w 77"/>
              <a:gd name="T97" fmla="*/ 103436 h 64"/>
              <a:gd name="T98" fmla="*/ 144607 w 77"/>
              <a:gd name="T99" fmla="*/ 124123 h 64"/>
              <a:gd name="T100" fmla="*/ 196252 w 77"/>
              <a:gd name="T101" fmla="*/ 144810 h 64"/>
              <a:gd name="T102" fmla="*/ 244454 w 77"/>
              <a:gd name="T103" fmla="*/ 124123 h 64"/>
              <a:gd name="T104" fmla="*/ 251340 w 77"/>
              <a:gd name="T105" fmla="*/ 175841 h 64"/>
              <a:gd name="T106" fmla="*/ 251340 w 77"/>
              <a:gd name="T107" fmla="*/ 137914 h 64"/>
              <a:gd name="T108" fmla="*/ 203138 w 77"/>
              <a:gd name="T109" fmla="*/ 158602 h 64"/>
              <a:gd name="T110" fmla="*/ 203138 w 77"/>
              <a:gd name="T111" fmla="*/ 199976 h 64"/>
              <a:gd name="T112" fmla="*/ 251340 w 77"/>
              <a:gd name="T113" fmla="*/ 175841 h 6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7" h="64">
                <a:moveTo>
                  <a:pt x="77" y="51"/>
                </a:moveTo>
                <a:cubicBezTo>
                  <a:pt x="77" y="53"/>
                  <a:pt x="76" y="55"/>
                  <a:pt x="75" y="55"/>
                </a:cubicBezTo>
                <a:cubicBezTo>
                  <a:pt x="59" y="63"/>
                  <a:pt x="59" y="63"/>
                  <a:pt x="59" y="63"/>
                </a:cubicBezTo>
                <a:cubicBezTo>
                  <a:pt x="58" y="64"/>
                  <a:pt x="58" y="64"/>
                  <a:pt x="57" y="64"/>
                </a:cubicBezTo>
                <a:cubicBezTo>
                  <a:pt x="56" y="64"/>
                  <a:pt x="55" y="64"/>
                  <a:pt x="55" y="63"/>
                </a:cubicBezTo>
                <a:cubicBezTo>
                  <a:pt x="39" y="55"/>
                  <a:pt x="39" y="55"/>
                  <a:pt x="39" y="55"/>
                </a:cubicBezTo>
                <a:cubicBezTo>
                  <a:pt x="39" y="55"/>
                  <a:pt x="39" y="55"/>
                  <a:pt x="39" y="55"/>
                </a:cubicBezTo>
                <a:cubicBezTo>
                  <a:pt x="39" y="55"/>
                  <a:pt x="38" y="55"/>
                  <a:pt x="38" y="55"/>
                </a:cubicBezTo>
                <a:cubicBezTo>
                  <a:pt x="22" y="63"/>
                  <a:pt x="22" y="63"/>
                  <a:pt x="22" y="63"/>
                </a:cubicBezTo>
                <a:cubicBezTo>
                  <a:pt x="22" y="64"/>
                  <a:pt x="21" y="64"/>
                  <a:pt x="20" y="64"/>
                </a:cubicBezTo>
                <a:cubicBezTo>
                  <a:pt x="20" y="64"/>
                  <a:pt x="19" y="64"/>
                  <a:pt x="18" y="63"/>
                </a:cubicBezTo>
                <a:cubicBezTo>
                  <a:pt x="2" y="55"/>
                  <a:pt x="2" y="55"/>
                  <a:pt x="2" y="55"/>
                </a:cubicBezTo>
                <a:cubicBezTo>
                  <a:pt x="1" y="55"/>
                  <a:pt x="0" y="53"/>
                  <a:pt x="0" y="51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35"/>
                  <a:pt x="1" y="33"/>
                  <a:pt x="3" y="32"/>
                </a:cubicBezTo>
                <a:cubicBezTo>
                  <a:pt x="18" y="26"/>
                  <a:pt x="18" y="26"/>
                  <a:pt x="18" y="26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0"/>
                  <a:pt x="19" y="8"/>
                  <a:pt x="21" y="7"/>
                </a:cubicBezTo>
                <a:cubicBezTo>
                  <a:pt x="37" y="0"/>
                  <a:pt x="37" y="0"/>
                  <a:pt x="37" y="0"/>
                </a:cubicBezTo>
                <a:cubicBezTo>
                  <a:pt x="37" y="0"/>
                  <a:pt x="38" y="0"/>
                  <a:pt x="39" y="0"/>
                </a:cubicBezTo>
                <a:cubicBezTo>
                  <a:pt x="39" y="0"/>
                  <a:pt x="40" y="0"/>
                  <a:pt x="40" y="0"/>
                </a:cubicBezTo>
                <a:cubicBezTo>
                  <a:pt x="56" y="7"/>
                  <a:pt x="56" y="7"/>
                  <a:pt x="56" y="7"/>
                </a:cubicBezTo>
                <a:cubicBezTo>
                  <a:pt x="58" y="8"/>
                  <a:pt x="59" y="10"/>
                  <a:pt x="59" y="11"/>
                </a:cubicBezTo>
                <a:cubicBezTo>
                  <a:pt x="59" y="26"/>
                  <a:pt x="59" y="26"/>
                  <a:pt x="59" y="26"/>
                </a:cubicBezTo>
                <a:cubicBezTo>
                  <a:pt x="75" y="32"/>
                  <a:pt x="75" y="32"/>
                  <a:pt x="75" y="32"/>
                </a:cubicBezTo>
                <a:cubicBezTo>
                  <a:pt x="76" y="33"/>
                  <a:pt x="77" y="35"/>
                  <a:pt x="77" y="37"/>
                </a:cubicBezTo>
                <a:lnTo>
                  <a:pt x="77" y="51"/>
                </a:lnTo>
                <a:close/>
                <a:moveTo>
                  <a:pt x="35" y="36"/>
                </a:moveTo>
                <a:cubicBezTo>
                  <a:pt x="20" y="30"/>
                  <a:pt x="20" y="30"/>
                  <a:pt x="20" y="30"/>
                </a:cubicBezTo>
                <a:cubicBezTo>
                  <a:pt x="6" y="36"/>
                  <a:pt x="6" y="36"/>
                  <a:pt x="6" y="36"/>
                </a:cubicBezTo>
                <a:cubicBezTo>
                  <a:pt x="20" y="42"/>
                  <a:pt x="20" y="42"/>
                  <a:pt x="20" y="42"/>
                </a:cubicBezTo>
                <a:lnTo>
                  <a:pt x="35" y="36"/>
                </a:lnTo>
                <a:close/>
                <a:moveTo>
                  <a:pt x="36" y="51"/>
                </a:moveTo>
                <a:cubicBezTo>
                  <a:pt x="36" y="40"/>
                  <a:pt x="36" y="40"/>
                  <a:pt x="36" y="40"/>
                </a:cubicBezTo>
                <a:cubicBezTo>
                  <a:pt x="23" y="46"/>
                  <a:pt x="23" y="46"/>
                  <a:pt x="23" y="46"/>
                </a:cubicBezTo>
                <a:cubicBezTo>
                  <a:pt x="23" y="58"/>
                  <a:pt x="23" y="58"/>
                  <a:pt x="23" y="58"/>
                </a:cubicBezTo>
                <a:lnTo>
                  <a:pt x="36" y="51"/>
                </a:lnTo>
                <a:close/>
                <a:moveTo>
                  <a:pt x="54" y="11"/>
                </a:moveTo>
                <a:cubicBezTo>
                  <a:pt x="39" y="5"/>
                  <a:pt x="39" y="5"/>
                  <a:pt x="39" y="5"/>
                </a:cubicBezTo>
                <a:cubicBezTo>
                  <a:pt x="23" y="11"/>
                  <a:pt x="23" y="11"/>
                  <a:pt x="23" y="11"/>
                </a:cubicBezTo>
                <a:cubicBezTo>
                  <a:pt x="39" y="18"/>
                  <a:pt x="39" y="18"/>
                  <a:pt x="39" y="18"/>
                </a:cubicBezTo>
                <a:lnTo>
                  <a:pt x="54" y="11"/>
                </a:lnTo>
                <a:close/>
                <a:moveTo>
                  <a:pt x="55" y="26"/>
                </a:moveTo>
                <a:cubicBezTo>
                  <a:pt x="55" y="16"/>
                  <a:pt x="55" y="16"/>
                  <a:pt x="55" y="16"/>
                </a:cubicBezTo>
                <a:cubicBezTo>
                  <a:pt x="41" y="22"/>
                  <a:pt x="41" y="22"/>
                  <a:pt x="41" y="22"/>
                </a:cubicBezTo>
                <a:cubicBezTo>
                  <a:pt x="41" y="32"/>
                  <a:pt x="41" y="32"/>
                  <a:pt x="41" y="32"/>
                </a:cubicBezTo>
                <a:lnTo>
                  <a:pt x="55" y="26"/>
                </a:lnTo>
                <a:close/>
                <a:moveTo>
                  <a:pt x="71" y="36"/>
                </a:moveTo>
                <a:cubicBezTo>
                  <a:pt x="57" y="30"/>
                  <a:pt x="57" y="30"/>
                  <a:pt x="57" y="30"/>
                </a:cubicBezTo>
                <a:cubicBezTo>
                  <a:pt x="42" y="36"/>
                  <a:pt x="42" y="36"/>
                  <a:pt x="42" y="36"/>
                </a:cubicBezTo>
                <a:cubicBezTo>
                  <a:pt x="57" y="42"/>
                  <a:pt x="57" y="42"/>
                  <a:pt x="57" y="42"/>
                </a:cubicBezTo>
                <a:lnTo>
                  <a:pt x="71" y="36"/>
                </a:lnTo>
                <a:close/>
                <a:moveTo>
                  <a:pt x="73" y="51"/>
                </a:moveTo>
                <a:cubicBezTo>
                  <a:pt x="73" y="40"/>
                  <a:pt x="73" y="40"/>
                  <a:pt x="73" y="40"/>
                </a:cubicBezTo>
                <a:cubicBezTo>
                  <a:pt x="59" y="46"/>
                  <a:pt x="59" y="46"/>
                  <a:pt x="59" y="46"/>
                </a:cubicBezTo>
                <a:cubicBezTo>
                  <a:pt x="59" y="58"/>
                  <a:pt x="59" y="58"/>
                  <a:pt x="59" y="58"/>
                </a:cubicBezTo>
                <a:lnTo>
                  <a:pt x="73" y="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Open Sans 1" panose="020B0604020202020204" charset="0"/>
            </a:endParaRPr>
          </a:p>
        </p:txBody>
      </p:sp>
      <p:sp>
        <p:nvSpPr>
          <p:cNvPr id="13" name="Freeform 98">
            <a:extLst>
              <a:ext uri="{FF2B5EF4-FFF2-40B4-BE49-F238E27FC236}">
                <a16:creationId xmlns="" xmlns:a16="http://schemas.microsoft.com/office/drawing/2014/main" id="{DEA725E9-CA0F-48DF-A576-A921713AA484}"/>
              </a:ext>
            </a:extLst>
          </p:cNvPr>
          <p:cNvSpPr>
            <a:spLocks noEditPoints="1"/>
          </p:cNvSpPr>
          <p:nvPr/>
        </p:nvSpPr>
        <p:spPr bwMode="auto">
          <a:xfrm>
            <a:off x="15590134" y="3306567"/>
            <a:ext cx="840974" cy="626383"/>
          </a:xfrm>
          <a:custGeom>
            <a:avLst/>
            <a:gdLst>
              <a:gd name="T0" fmla="*/ 188959 w 67"/>
              <a:gd name="T1" fmla="*/ 78867 h 50"/>
              <a:gd name="T2" fmla="*/ 85891 w 67"/>
              <a:gd name="T3" fmla="*/ 78867 h 50"/>
              <a:gd name="T4" fmla="*/ 41228 w 67"/>
              <a:gd name="T5" fmla="*/ 99441 h 50"/>
              <a:gd name="T6" fmla="*/ 0 w 67"/>
              <a:gd name="T7" fmla="*/ 147447 h 50"/>
              <a:gd name="T8" fmla="*/ 0 w 67"/>
              <a:gd name="T9" fmla="*/ 147447 h 50"/>
              <a:gd name="T10" fmla="*/ 0 w 67"/>
              <a:gd name="T11" fmla="*/ 144018 h 50"/>
              <a:gd name="T12" fmla="*/ 0 w 67"/>
              <a:gd name="T13" fmla="*/ 27432 h 50"/>
              <a:gd name="T14" fmla="*/ 27485 w 67"/>
              <a:gd name="T15" fmla="*/ 0 h 50"/>
              <a:gd name="T16" fmla="*/ 65277 w 67"/>
              <a:gd name="T17" fmla="*/ 0 h 50"/>
              <a:gd name="T18" fmla="*/ 92762 w 67"/>
              <a:gd name="T19" fmla="*/ 27432 h 50"/>
              <a:gd name="T20" fmla="*/ 92762 w 67"/>
              <a:gd name="T21" fmla="*/ 30861 h 50"/>
              <a:gd name="T22" fmla="*/ 161474 w 67"/>
              <a:gd name="T23" fmla="*/ 30861 h 50"/>
              <a:gd name="T24" fmla="*/ 188959 w 67"/>
              <a:gd name="T25" fmla="*/ 58293 h 50"/>
              <a:gd name="T26" fmla="*/ 188959 w 67"/>
              <a:gd name="T27" fmla="*/ 78867 h 50"/>
              <a:gd name="T28" fmla="*/ 226751 w 67"/>
              <a:gd name="T29" fmla="*/ 109728 h 50"/>
              <a:gd name="T30" fmla="*/ 185524 w 67"/>
              <a:gd name="T31" fmla="*/ 157734 h 50"/>
              <a:gd name="T32" fmla="*/ 151168 w 67"/>
              <a:gd name="T33" fmla="*/ 171450 h 50"/>
              <a:gd name="T34" fmla="*/ 17178 w 67"/>
              <a:gd name="T35" fmla="*/ 171450 h 50"/>
              <a:gd name="T36" fmla="*/ 6871 w 67"/>
              <a:gd name="T37" fmla="*/ 164592 h 50"/>
              <a:gd name="T38" fmla="*/ 10307 w 67"/>
              <a:gd name="T39" fmla="*/ 157734 h 50"/>
              <a:gd name="T40" fmla="*/ 51534 w 67"/>
              <a:gd name="T41" fmla="*/ 109728 h 50"/>
              <a:gd name="T42" fmla="*/ 85891 w 67"/>
              <a:gd name="T43" fmla="*/ 96012 h 50"/>
              <a:gd name="T44" fmla="*/ 219880 w 67"/>
              <a:gd name="T45" fmla="*/ 96012 h 50"/>
              <a:gd name="T46" fmla="*/ 230187 w 67"/>
              <a:gd name="T47" fmla="*/ 102870 h 50"/>
              <a:gd name="T48" fmla="*/ 226751 w 67"/>
              <a:gd name="T49" fmla="*/ 109728 h 5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7" h="50">
                <a:moveTo>
                  <a:pt x="55" y="23"/>
                </a:moveTo>
                <a:cubicBezTo>
                  <a:pt x="25" y="23"/>
                  <a:pt x="25" y="23"/>
                  <a:pt x="25" y="23"/>
                </a:cubicBezTo>
                <a:cubicBezTo>
                  <a:pt x="20" y="23"/>
                  <a:pt x="15" y="26"/>
                  <a:pt x="12" y="29"/>
                </a:cubicBezTo>
                <a:cubicBezTo>
                  <a:pt x="0" y="43"/>
                  <a:pt x="0" y="43"/>
                  <a:pt x="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0" y="43"/>
                  <a:pt x="0" y="43"/>
                  <a:pt x="0" y="42"/>
                </a:cubicBezTo>
                <a:cubicBezTo>
                  <a:pt x="0" y="8"/>
                  <a:pt x="0" y="8"/>
                  <a:pt x="0" y="8"/>
                </a:cubicBezTo>
                <a:cubicBezTo>
                  <a:pt x="0" y="4"/>
                  <a:pt x="3" y="0"/>
                  <a:pt x="8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24" y="0"/>
                  <a:pt x="27" y="4"/>
                  <a:pt x="27" y="8"/>
                </a:cubicBezTo>
                <a:cubicBezTo>
                  <a:pt x="27" y="9"/>
                  <a:pt x="27" y="9"/>
                  <a:pt x="27" y="9"/>
                </a:cubicBezTo>
                <a:cubicBezTo>
                  <a:pt x="47" y="9"/>
                  <a:pt x="47" y="9"/>
                  <a:pt x="47" y="9"/>
                </a:cubicBezTo>
                <a:cubicBezTo>
                  <a:pt x="51" y="9"/>
                  <a:pt x="55" y="13"/>
                  <a:pt x="55" y="17"/>
                </a:cubicBezTo>
                <a:lnTo>
                  <a:pt x="55" y="23"/>
                </a:lnTo>
                <a:close/>
                <a:moveTo>
                  <a:pt x="66" y="32"/>
                </a:moveTo>
                <a:cubicBezTo>
                  <a:pt x="54" y="46"/>
                  <a:pt x="54" y="46"/>
                  <a:pt x="54" y="46"/>
                </a:cubicBezTo>
                <a:cubicBezTo>
                  <a:pt x="52" y="48"/>
                  <a:pt x="47" y="50"/>
                  <a:pt x="44" y="50"/>
                </a:cubicBezTo>
                <a:cubicBezTo>
                  <a:pt x="5" y="50"/>
                  <a:pt x="5" y="50"/>
                  <a:pt x="5" y="50"/>
                </a:cubicBezTo>
                <a:cubicBezTo>
                  <a:pt x="4" y="50"/>
                  <a:pt x="2" y="50"/>
                  <a:pt x="2" y="48"/>
                </a:cubicBezTo>
                <a:cubicBezTo>
                  <a:pt x="2" y="48"/>
                  <a:pt x="3" y="47"/>
                  <a:pt x="3" y="46"/>
                </a:cubicBezTo>
                <a:cubicBezTo>
                  <a:pt x="15" y="32"/>
                  <a:pt x="15" y="32"/>
                  <a:pt x="15" y="32"/>
                </a:cubicBezTo>
                <a:cubicBezTo>
                  <a:pt x="18" y="29"/>
                  <a:pt x="22" y="28"/>
                  <a:pt x="25" y="28"/>
                </a:cubicBezTo>
                <a:cubicBezTo>
                  <a:pt x="64" y="28"/>
                  <a:pt x="64" y="28"/>
                  <a:pt x="64" y="28"/>
                </a:cubicBezTo>
                <a:cubicBezTo>
                  <a:pt x="65" y="28"/>
                  <a:pt x="67" y="28"/>
                  <a:pt x="67" y="30"/>
                </a:cubicBezTo>
                <a:cubicBezTo>
                  <a:pt x="67" y="30"/>
                  <a:pt x="66" y="31"/>
                  <a:pt x="66" y="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Open Sans 1" panose="020B0604020202020204" charset="0"/>
            </a:endParaRPr>
          </a:p>
        </p:txBody>
      </p:sp>
      <p:sp>
        <p:nvSpPr>
          <p:cNvPr id="27" name="Freeform 23">
            <a:extLst>
              <a:ext uri="{FF2B5EF4-FFF2-40B4-BE49-F238E27FC236}">
                <a16:creationId xmlns="" xmlns:a16="http://schemas.microsoft.com/office/drawing/2014/main" id="{1404FC7A-4266-4983-AAD3-C6DD4A9D26A8}"/>
              </a:ext>
            </a:extLst>
          </p:cNvPr>
          <p:cNvSpPr/>
          <p:nvPr/>
        </p:nvSpPr>
        <p:spPr>
          <a:xfrm rot="-10800000">
            <a:off x="0" y="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28" name="TextBox 2">
            <a:extLst>
              <a:ext uri="{FF2B5EF4-FFF2-40B4-BE49-F238E27FC236}">
                <a16:creationId xmlns="" xmlns:a16="http://schemas.microsoft.com/office/drawing/2014/main" id="{CB67AA97-8337-4085-9C93-0BD5AF626960}"/>
              </a:ext>
            </a:extLst>
          </p:cNvPr>
          <p:cNvSpPr txBox="1"/>
          <p:nvPr/>
        </p:nvSpPr>
        <p:spPr>
          <a:xfrm>
            <a:off x="1507964" y="1032129"/>
            <a:ext cx="16246636" cy="2400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Открытый диалог с героем СВО «Время защитников Отечества. Наставничество из настоящего к будущему» </a:t>
            </a:r>
          </a:p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Патриотическая акция «Место памяти: Вечный огонь» </a:t>
            </a:r>
          </a:p>
          <a:p>
            <a:endParaRPr lang="ru-RU" sz="4800" dirty="0"/>
          </a:p>
        </p:txBody>
      </p:sp>
      <p:pic>
        <p:nvPicPr>
          <p:cNvPr id="31" name="그래픽 531">
            <a:extLst>
              <a:ext uri="{FF2B5EF4-FFF2-40B4-BE49-F238E27FC236}">
                <a16:creationId xmlns="" xmlns:a16="http://schemas.microsoft.com/office/drawing/2014/main" id="{2172B5DE-5B8D-44D1-B2B9-E7A5525865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08587" y="9304859"/>
            <a:ext cx="386230" cy="386230"/>
          </a:xfrm>
          <a:prstGeom prst="rect">
            <a:avLst/>
          </a:prstGeom>
        </p:spPr>
      </p:pic>
      <p:pic>
        <p:nvPicPr>
          <p:cNvPr id="7170" name="Picture 2" descr="https://downloader.disk.yandex.ru/preview/cde146b5ef864bb0bc3d8277a0b8bce9d9c5ad9dda7f078e7e228c48e5e1f806/68a44d26/GCnU19f4mWmiQBXn6mDh851rHUXxmfR56mLxfcjTzXmjpFRq-V10YMxP3b77akjBFFb3z8yB_iquiKwZSC_ddQ%3D%3D?uid=0&amp;filename=%D0%9D%D0%B0%D1%81%D1%82%D0%B0%D0%B2%D0%BD%D0%B8%D1%87%D0%B5%D1%81%D1%82%D0%B2%D0%BE_2024_406.JPG&amp;disposition=inline&amp;hash=&amp;limit=0&amp;content_type=image%2Fjpeg&amp;owner_uid=0&amp;tknv=v3&amp;size=1903x94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3314701"/>
            <a:ext cx="8680017" cy="5791200"/>
          </a:xfrm>
          <a:prstGeom prst="rect">
            <a:avLst/>
          </a:prstGeom>
          <a:noFill/>
        </p:spPr>
      </p:pic>
      <p:pic>
        <p:nvPicPr>
          <p:cNvPr id="7172" name="Picture 4" descr="https://downloader.disk.yandex.ru/preview/340aebd7b99ba88ca3bbb5ffccb5e67a2e590ba8ba929abbe0ccd4951f48c9cf/68a44dae/azwj9jLfIEWJV9xS-6qHn9cFPguUM2VnFG55pf3ypOd6nJkNOoBK0Dg7H5kWCnboPdkFiA9E-2OJmSxTsxJdNw%3D%3D?uid=0&amp;filename=%D0%9D%D0%B0%D1%81%D1%82%D0%B0%D0%B2%D0%BD%D0%B8%D1%87%D0%B5%D1%81%D1%82%D0%B2%D0%BE_2024_462.JPG&amp;disposition=inline&amp;hash=&amp;limit=0&amp;content_type=image%2Fjpeg&amp;owner_uid=0&amp;tknv=v3&amp;size=1903x94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448800" y="3619500"/>
            <a:ext cx="8232815" cy="5486400"/>
          </a:xfrm>
          <a:prstGeom prst="rect">
            <a:avLst/>
          </a:prstGeom>
          <a:noFill/>
        </p:spPr>
      </p:pic>
      <p:sp>
        <p:nvSpPr>
          <p:cNvPr id="26" name="Freeform 25">
            <a:extLst>
              <a:ext uri="{FF2B5EF4-FFF2-40B4-BE49-F238E27FC236}">
                <a16:creationId xmlns="" xmlns:a16="http://schemas.microsoft.com/office/drawing/2014/main" id="{4A191CB6-E345-4766-A82F-AACF5083C60F}"/>
              </a:ext>
            </a:extLst>
          </p:cNvPr>
          <p:cNvSpPr/>
          <p:nvPr/>
        </p:nvSpPr>
        <p:spPr>
          <a:xfrm>
            <a:off x="16570504" y="-305907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26">
            <a:extLst>
              <a:ext uri="{FF2B5EF4-FFF2-40B4-BE49-F238E27FC236}">
                <a16:creationId xmlns="" xmlns:a16="http://schemas.microsoft.com/office/drawing/2014/main" id="{8582AEB8-CA6F-45F0-8A5B-4C1F17EE2D35}"/>
              </a:ext>
            </a:extLst>
          </p:cNvPr>
          <p:cNvSpPr/>
          <p:nvPr/>
        </p:nvSpPr>
        <p:spPr>
          <a:xfrm>
            <a:off x="15849600" y="-190500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2"/>
                </a:lnTo>
                <a:lnTo>
                  <a:pt x="0" y="642322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27">
            <a:extLst>
              <a:ext uri="{FF2B5EF4-FFF2-40B4-BE49-F238E27FC236}">
                <a16:creationId xmlns="" xmlns:a16="http://schemas.microsoft.com/office/drawing/2014/main" id="{BAA24489-50B0-4E14-ABB8-9F8C1C765770}"/>
              </a:ext>
            </a:extLst>
          </p:cNvPr>
          <p:cNvSpPr/>
          <p:nvPr/>
        </p:nvSpPr>
        <p:spPr>
          <a:xfrm>
            <a:off x="17483052" y="-167305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="" xmlns:p14="http://schemas.microsoft.com/office/powerpoint/2010/main" val="36160971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300FCA4-A144-4455-AA12-565B590F8C4B}"/>
              </a:ext>
            </a:extLst>
          </p:cNvPr>
          <p:cNvSpPr txBox="1"/>
          <p:nvPr/>
        </p:nvSpPr>
        <p:spPr>
          <a:xfrm>
            <a:off x="3374319" y="1990963"/>
            <a:ext cx="204332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Тезис</a:t>
            </a:r>
            <a:endParaRPr lang="en-US" sz="2800" dirty="0">
              <a:solidFill>
                <a:schemeClr val="bg1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C15019D-3C8C-4994-8733-66B034B8A40E}"/>
              </a:ext>
            </a:extLst>
          </p:cNvPr>
          <p:cNvSpPr txBox="1"/>
          <p:nvPr/>
        </p:nvSpPr>
        <p:spPr>
          <a:xfrm>
            <a:off x="1416982" y="4864066"/>
            <a:ext cx="204332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Тезис</a:t>
            </a:r>
            <a:endParaRPr lang="en-US" sz="2800" dirty="0">
              <a:solidFill>
                <a:schemeClr val="bg1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C4F0DE8-CD66-48F9-806E-588C6022491D}"/>
              </a:ext>
            </a:extLst>
          </p:cNvPr>
          <p:cNvSpPr txBox="1"/>
          <p:nvPr/>
        </p:nvSpPr>
        <p:spPr>
          <a:xfrm>
            <a:off x="14481970" y="4864066"/>
            <a:ext cx="265809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Тезис</a:t>
            </a:r>
            <a:endParaRPr lang="en-US" sz="2800" dirty="0">
              <a:solidFill>
                <a:schemeClr val="bg1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1BFD37B-B851-4B1A-ACF5-FF2A1D9C936A}"/>
              </a:ext>
            </a:extLst>
          </p:cNvPr>
          <p:cNvSpPr txBox="1"/>
          <p:nvPr/>
        </p:nvSpPr>
        <p:spPr>
          <a:xfrm>
            <a:off x="12845820" y="1990963"/>
            <a:ext cx="204332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Тезис</a:t>
            </a:r>
            <a:endParaRPr lang="en-US" sz="2800" dirty="0">
              <a:solidFill>
                <a:schemeClr val="bg1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D17353D-ED7D-40BF-BF33-EAC306BCEF53}"/>
              </a:ext>
            </a:extLst>
          </p:cNvPr>
          <p:cNvSpPr txBox="1"/>
          <p:nvPr/>
        </p:nvSpPr>
        <p:spPr>
          <a:xfrm>
            <a:off x="3374319" y="7845380"/>
            <a:ext cx="204332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Тезис</a:t>
            </a:r>
            <a:endParaRPr lang="en-US" sz="2800" dirty="0">
              <a:solidFill>
                <a:schemeClr val="bg1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15020D50-3EDC-4230-842C-B08D9B97D271}"/>
              </a:ext>
            </a:extLst>
          </p:cNvPr>
          <p:cNvSpPr txBox="1"/>
          <p:nvPr/>
        </p:nvSpPr>
        <p:spPr>
          <a:xfrm>
            <a:off x="12845820" y="7845380"/>
            <a:ext cx="204332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Тезис</a:t>
            </a:r>
            <a:endParaRPr lang="en-US" sz="2800" dirty="0">
              <a:solidFill>
                <a:schemeClr val="bg1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</a:endParaRPr>
          </a:p>
        </p:txBody>
      </p:sp>
      <p:sp>
        <p:nvSpPr>
          <p:cNvPr id="22" name="Freeform 5">
            <a:extLst>
              <a:ext uri="{FF2B5EF4-FFF2-40B4-BE49-F238E27FC236}">
                <a16:creationId xmlns="" xmlns:a16="http://schemas.microsoft.com/office/drawing/2014/main" id="{3A9D5BD2-CD2A-469B-9368-2A338EE27771}"/>
              </a:ext>
            </a:extLst>
          </p:cNvPr>
          <p:cNvSpPr>
            <a:spLocks noEditPoints="1"/>
          </p:cNvSpPr>
          <p:nvPr/>
        </p:nvSpPr>
        <p:spPr bwMode="auto">
          <a:xfrm>
            <a:off x="8059788" y="4068886"/>
            <a:ext cx="2130088" cy="2257254"/>
          </a:xfrm>
          <a:custGeom>
            <a:avLst/>
            <a:gdLst>
              <a:gd name="T0" fmla="*/ 1975 w 1997"/>
              <a:gd name="T1" fmla="*/ 2119 h 2119"/>
              <a:gd name="T2" fmla="*/ 0 w 1997"/>
              <a:gd name="T3" fmla="*/ 2097 h 2119"/>
              <a:gd name="T4" fmla="*/ 22 w 1997"/>
              <a:gd name="T5" fmla="*/ 122 h 2119"/>
              <a:gd name="T6" fmla="*/ 45 w 1997"/>
              <a:gd name="T7" fmla="*/ 2074 h 2119"/>
              <a:gd name="T8" fmla="*/ 1997 w 1997"/>
              <a:gd name="T9" fmla="*/ 2097 h 2119"/>
              <a:gd name="T10" fmla="*/ 1815 w 1997"/>
              <a:gd name="T11" fmla="*/ 610 h 2119"/>
              <a:gd name="T12" fmla="*/ 1875 w 1997"/>
              <a:gd name="T13" fmla="*/ 1815 h 2119"/>
              <a:gd name="T14" fmla="*/ 1524 w 1997"/>
              <a:gd name="T15" fmla="*/ 1875 h 2119"/>
              <a:gd name="T16" fmla="*/ 1464 w 1997"/>
              <a:gd name="T17" fmla="*/ 670 h 2119"/>
              <a:gd name="T18" fmla="*/ 1815 w 1997"/>
              <a:gd name="T19" fmla="*/ 655 h 2119"/>
              <a:gd name="T20" fmla="*/ 1509 w 1997"/>
              <a:gd name="T21" fmla="*/ 670 h 2119"/>
              <a:gd name="T22" fmla="*/ 1524 w 1997"/>
              <a:gd name="T23" fmla="*/ 1830 h 2119"/>
              <a:gd name="T24" fmla="*/ 1830 w 1997"/>
              <a:gd name="T25" fmla="*/ 1815 h 2119"/>
              <a:gd name="T26" fmla="*/ 1815 w 1997"/>
              <a:gd name="T27" fmla="*/ 655 h 2119"/>
              <a:gd name="T28" fmla="*/ 1265 w 1997"/>
              <a:gd name="T29" fmla="*/ 1036 h 2119"/>
              <a:gd name="T30" fmla="*/ 1205 w 1997"/>
              <a:gd name="T31" fmla="*/ 1875 h 2119"/>
              <a:gd name="T32" fmla="*/ 854 w 1997"/>
              <a:gd name="T33" fmla="*/ 1815 h 2119"/>
              <a:gd name="T34" fmla="*/ 914 w 1997"/>
              <a:gd name="T35" fmla="*/ 976 h 2119"/>
              <a:gd name="T36" fmla="*/ 1205 w 1997"/>
              <a:gd name="T37" fmla="*/ 1021 h 2119"/>
              <a:gd name="T38" fmla="*/ 899 w 1997"/>
              <a:gd name="T39" fmla="*/ 1036 h 2119"/>
              <a:gd name="T40" fmla="*/ 914 w 1997"/>
              <a:gd name="T41" fmla="*/ 1830 h 2119"/>
              <a:gd name="T42" fmla="*/ 1220 w 1997"/>
              <a:gd name="T43" fmla="*/ 1815 h 2119"/>
              <a:gd name="T44" fmla="*/ 1205 w 1997"/>
              <a:gd name="T45" fmla="*/ 1021 h 2119"/>
              <a:gd name="T46" fmla="*/ 244 w 1997"/>
              <a:gd name="T47" fmla="*/ 1280 h 2119"/>
              <a:gd name="T48" fmla="*/ 595 w 1997"/>
              <a:gd name="T49" fmla="*/ 1220 h 2119"/>
              <a:gd name="T50" fmla="*/ 655 w 1997"/>
              <a:gd name="T51" fmla="*/ 1815 h 2119"/>
              <a:gd name="T52" fmla="*/ 304 w 1997"/>
              <a:gd name="T53" fmla="*/ 1875 h 2119"/>
              <a:gd name="T54" fmla="*/ 289 w 1997"/>
              <a:gd name="T55" fmla="*/ 1815 h 2119"/>
              <a:gd name="T56" fmla="*/ 595 w 1997"/>
              <a:gd name="T57" fmla="*/ 1830 h 2119"/>
              <a:gd name="T58" fmla="*/ 610 w 1997"/>
              <a:gd name="T59" fmla="*/ 1280 h 2119"/>
              <a:gd name="T60" fmla="*/ 304 w 1997"/>
              <a:gd name="T61" fmla="*/ 1265 h 2119"/>
              <a:gd name="T62" fmla="*/ 289 w 1997"/>
              <a:gd name="T63" fmla="*/ 1815 h 2119"/>
              <a:gd name="T64" fmla="*/ 457 w 1997"/>
              <a:gd name="T65" fmla="*/ 1020 h 2119"/>
              <a:gd name="T66" fmla="*/ 1239 w 1997"/>
              <a:gd name="T67" fmla="*/ 51 h 2119"/>
              <a:gd name="T68" fmla="*/ 1261 w 1997"/>
              <a:gd name="T69" fmla="*/ 0 h 2119"/>
              <a:gd name="T70" fmla="*/ 1631 w 1997"/>
              <a:gd name="T71" fmla="*/ 30 h 2119"/>
              <a:gd name="T72" fmla="*/ 1613 w 1997"/>
              <a:gd name="T73" fmla="*/ 398 h 2119"/>
              <a:gd name="T74" fmla="*/ 1485 w 1997"/>
              <a:gd name="T75" fmla="*/ 296 h 2119"/>
              <a:gd name="T76" fmla="*/ 478 w 1997"/>
              <a:gd name="T77" fmla="*/ 1071 h 2119"/>
              <a:gd name="T78" fmla="*/ 658 w 1997"/>
              <a:gd name="T79" fmla="*/ 882 h 2119"/>
              <a:gd name="T80" fmla="*/ 1502 w 1997"/>
              <a:gd name="T81" fmla="*/ 250 h 2119"/>
              <a:gd name="T82" fmla="*/ 1586 w 1997"/>
              <a:gd name="T83" fmla="*/ 45 h 2119"/>
              <a:gd name="T84" fmla="*/ 1380 w 1997"/>
              <a:gd name="T85" fmla="*/ 128 h 2119"/>
              <a:gd name="T86" fmla="*/ 1380 w 1997"/>
              <a:gd name="T87" fmla="*/ 160 h 2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997" h="2119">
                <a:moveTo>
                  <a:pt x="1997" y="2097"/>
                </a:moveTo>
                <a:cubicBezTo>
                  <a:pt x="1997" y="2109"/>
                  <a:pt x="1987" y="2119"/>
                  <a:pt x="1975" y="2119"/>
                </a:cubicBezTo>
                <a:cubicBezTo>
                  <a:pt x="22" y="2119"/>
                  <a:pt x="22" y="2119"/>
                  <a:pt x="22" y="2119"/>
                </a:cubicBezTo>
                <a:cubicBezTo>
                  <a:pt x="10" y="2119"/>
                  <a:pt x="0" y="2109"/>
                  <a:pt x="0" y="2097"/>
                </a:cubicBezTo>
                <a:cubicBezTo>
                  <a:pt x="0" y="144"/>
                  <a:pt x="0" y="144"/>
                  <a:pt x="0" y="144"/>
                </a:cubicBezTo>
                <a:cubicBezTo>
                  <a:pt x="0" y="132"/>
                  <a:pt x="10" y="122"/>
                  <a:pt x="22" y="122"/>
                </a:cubicBezTo>
                <a:cubicBezTo>
                  <a:pt x="35" y="122"/>
                  <a:pt x="45" y="132"/>
                  <a:pt x="45" y="144"/>
                </a:cubicBezTo>
                <a:cubicBezTo>
                  <a:pt x="45" y="2074"/>
                  <a:pt x="45" y="2074"/>
                  <a:pt x="45" y="2074"/>
                </a:cubicBezTo>
                <a:cubicBezTo>
                  <a:pt x="1975" y="2074"/>
                  <a:pt x="1975" y="2074"/>
                  <a:pt x="1975" y="2074"/>
                </a:cubicBezTo>
                <a:cubicBezTo>
                  <a:pt x="1987" y="2074"/>
                  <a:pt x="1997" y="2084"/>
                  <a:pt x="1997" y="2097"/>
                </a:cubicBezTo>
                <a:close/>
                <a:moveTo>
                  <a:pt x="1524" y="610"/>
                </a:moveTo>
                <a:cubicBezTo>
                  <a:pt x="1815" y="610"/>
                  <a:pt x="1815" y="610"/>
                  <a:pt x="1815" y="610"/>
                </a:cubicBezTo>
                <a:cubicBezTo>
                  <a:pt x="1848" y="610"/>
                  <a:pt x="1875" y="637"/>
                  <a:pt x="1875" y="670"/>
                </a:cubicBezTo>
                <a:cubicBezTo>
                  <a:pt x="1875" y="1815"/>
                  <a:pt x="1875" y="1815"/>
                  <a:pt x="1875" y="1815"/>
                </a:cubicBezTo>
                <a:cubicBezTo>
                  <a:pt x="1875" y="1848"/>
                  <a:pt x="1848" y="1875"/>
                  <a:pt x="1815" y="1875"/>
                </a:cubicBezTo>
                <a:cubicBezTo>
                  <a:pt x="1524" y="1875"/>
                  <a:pt x="1524" y="1875"/>
                  <a:pt x="1524" y="1875"/>
                </a:cubicBezTo>
                <a:cubicBezTo>
                  <a:pt x="1491" y="1875"/>
                  <a:pt x="1464" y="1848"/>
                  <a:pt x="1464" y="1815"/>
                </a:cubicBezTo>
                <a:cubicBezTo>
                  <a:pt x="1464" y="670"/>
                  <a:pt x="1464" y="670"/>
                  <a:pt x="1464" y="670"/>
                </a:cubicBezTo>
                <a:cubicBezTo>
                  <a:pt x="1464" y="637"/>
                  <a:pt x="1491" y="610"/>
                  <a:pt x="1524" y="610"/>
                </a:cubicBezTo>
                <a:close/>
                <a:moveTo>
                  <a:pt x="1815" y="655"/>
                </a:moveTo>
                <a:cubicBezTo>
                  <a:pt x="1524" y="655"/>
                  <a:pt x="1524" y="655"/>
                  <a:pt x="1524" y="655"/>
                </a:cubicBezTo>
                <a:cubicBezTo>
                  <a:pt x="1516" y="655"/>
                  <a:pt x="1509" y="661"/>
                  <a:pt x="1509" y="670"/>
                </a:cubicBezTo>
                <a:cubicBezTo>
                  <a:pt x="1509" y="1815"/>
                  <a:pt x="1509" y="1815"/>
                  <a:pt x="1509" y="1815"/>
                </a:cubicBezTo>
                <a:cubicBezTo>
                  <a:pt x="1509" y="1824"/>
                  <a:pt x="1516" y="1830"/>
                  <a:pt x="1524" y="1830"/>
                </a:cubicBezTo>
                <a:cubicBezTo>
                  <a:pt x="1815" y="1830"/>
                  <a:pt x="1815" y="1830"/>
                  <a:pt x="1815" y="1830"/>
                </a:cubicBezTo>
                <a:cubicBezTo>
                  <a:pt x="1824" y="1830"/>
                  <a:pt x="1830" y="1824"/>
                  <a:pt x="1830" y="1815"/>
                </a:cubicBezTo>
                <a:cubicBezTo>
                  <a:pt x="1830" y="670"/>
                  <a:pt x="1830" y="670"/>
                  <a:pt x="1830" y="670"/>
                </a:cubicBezTo>
                <a:cubicBezTo>
                  <a:pt x="1830" y="661"/>
                  <a:pt x="1824" y="655"/>
                  <a:pt x="1815" y="655"/>
                </a:cubicBezTo>
                <a:close/>
                <a:moveTo>
                  <a:pt x="1205" y="976"/>
                </a:moveTo>
                <a:cubicBezTo>
                  <a:pt x="1238" y="976"/>
                  <a:pt x="1265" y="1003"/>
                  <a:pt x="1265" y="1036"/>
                </a:cubicBezTo>
                <a:cubicBezTo>
                  <a:pt x="1265" y="1815"/>
                  <a:pt x="1265" y="1815"/>
                  <a:pt x="1265" y="1815"/>
                </a:cubicBezTo>
                <a:cubicBezTo>
                  <a:pt x="1265" y="1848"/>
                  <a:pt x="1238" y="1875"/>
                  <a:pt x="1205" y="1875"/>
                </a:cubicBezTo>
                <a:cubicBezTo>
                  <a:pt x="914" y="1875"/>
                  <a:pt x="914" y="1875"/>
                  <a:pt x="914" y="1875"/>
                </a:cubicBezTo>
                <a:cubicBezTo>
                  <a:pt x="881" y="1875"/>
                  <a:pt x="854" y="1848"/>
                  <a:pt x="854" y="1815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4" y="1003"/>
                  <a:pt x="881" y="976"/>
                  <a:pt x="914" y="976"/>
                </a:cubicBezTo>
                <a:lnTo>
                  <a:pt x="1205" y="976"/>
                </a:lnTo>
                <a:close/>
                <a:moveTo>
                  <a:pt x="1205" y="1021"/>
                </a:moveTo>
                <a:cubicBezTo>
                  <a:pt x="914" y="1021"/>
                  <a:pt x="914" y="1021"/>
                  <a:pt x="914" y="1021"/>
                </a:cubicBezTo>
                <a:cubicBezTo>
                  <a:pt x="906" y="1021"/>
                  <a:pt x="899" y="1027"/>
                  <a:pt x="899" y="1036"/>
                </a:cubicBezTo>
                <a:cubicBezTo>
                  <a:pt x="899" y="1815"/>
                  <a:pt x="899" y="1815"/>
                  <a:pt x="899" y="1815"/>
                </a:cubicBezTo>
                <a:cubicBezTo>
                  <a:pt x="899" y="1824"/>
                  <a:pt x="906" y="1830"/>
                  <a:pt x="914" y="1830"/>
                </a:cubicBezTo>
                <a:cubicBezTo>
                  <a:pt x="1205" y="1830"/>
                  <a:pt x="1205" y="1830"/>
                  <a:pt x="1205" y="1830"/>
                </a:cubicBezTo>
                <a:cubicBezTo>
                  <a:pt x="1214" y="1830"/>
                  <a:pt x="1220" y="1824"/>
                  <a:pt x="1220" y="1815"/>
                </a:cubicBezTo>
                <a:cubicBezTo>
                  <a:pt x="1220" y="1036"/>
                  <a:pt x="1220" y="1036"/>
                  <a:pt x="1220" y="1036"/>
                </a:cubicBezTo>
                <a:cubicBezTo>
                  <a:pt x="1220" y="1027"/>
                  <a:pt x="1214" y="1021"/>
                  <a:pt x="1205" y="1021"/>
                </a:cubicBezTo>
                <a:close/>
                <a:moveTo>
                  <a:pt x="244" y="1815"/>
                </a:moveTo>
                <a:cubicBezTo>
                  <a:pt x="244" y="1280"/>
                  <a:pt x="244" y="1280"/>
                  <a:pt x="244" y="1280"/>
                </a:cubicBezTo>
                <a:cubicBezTo>
                  <a:pt x="244" y="1247"/>
                  <a:pt x="271" y="1220"/>
                  <a:pt x="304" y="1220"/>
                </a:cubicBezTo>
                <a:cubicBezTo>
                  <a:pt x="595" y="1220"/>
                  <a:pt x="595" y="1220"/>
                  <a:pt x="595" y="1220"/>
                </a:cubicBezTo>
                <a:cubicBezTo>
                  <a:pt x="628" y="1220"/>
                  <a:pt x="655" y="1247"/>
                  <a:pt x="655" y="1280"/>
                </a:cubicBezTo>
                <a:cubicBezTo>
                  <a:pt x="655" y="1815"/>
                  <a:pt x="655" y="1815"/>
                  <a:pt x="655" y="1815"/>
                </a:cubicBezTo>
                <a:cubicBezTo>
                  <a:pt x="655" y="1848"/>
                  <a:pt x="628" y="1875"/>
                  <a:pt x="595" y="1875"/>
                </a:cubicBezTo>
                <a:cubicBezTo>
                  <a:pt x="304" y="1875"/>
                  <a:pt x="304" y="1875"/>
                  <a:pt x="304" y="1875"/>
                </a:cubicBezTo>
                <a:cubicBezTo>
                  <a:pt x="271" y="1875"/>
                  <a:pt x="244" y="1848"/>
                  <a:pt x="244" y="1815"/>
                </a:cubicBezTo>
                <a:close/>
                <a:moveTo>
                  <a:pt x="289" y="1815"/>
                </a:moveTo>
                <a:cubicBezTo>
                  <a:pt x="289" y="1824"/>
                  <a:pt x="295" y="1830"/>
                  <a:pt x="304" y="1830"/>
                </a:cubicBezTo>
                <a:cubicBezTo>
                  <a:pt x="595" y="1830"/>
                  <a:pt x="595" y="1830"/>
                  <a:pt x="595" y="1830"/>
                </a:cubicBezTo>
                <a:cubicBezTo>
                  <a:pt x="603" y="1830"/>
                  <a:pt x="610" y="1824"/>
                  <a:pt x="610" y="1815"/>
                </a:cubicBezTo>
                <a:cubicBezTo>
                  <a:pt x="610" y="1280"/>
                  <a:pt x="610" y="1280"/>
                  <a:pt x="610" y="1280"/>
                </a:cubicBezTo>
                <a:cubicBezTo>
                  <a:pt x="610" y="1272"/>
                  <a:pt x="603" y="1265"/>
                  <a:pt x="595" y="1265"/>
                </a:cubicBezTo>
                <a:cubicBezTo>
                  <a:pt x="304" y="1265"/>
                  <a:pt x="304" y="1265"/>
                  <a:pt x="304" y="1265"/>
                </a:cubicBezTo>
                <a:cubicBezTo>
                  <a:pt x="295" y="1265"/>
                  <a:pt x="289" y="1272"/>
                  <a:pt x="289" y="1280"/>
                </a:cubicBezTo>
                <a:lnTo>
                  <a:pt x="289" y="1815"/>
                </a:lnTo>
                <a:close/>
                <a:moveTo>
                  <a:pt x="456" y="1061"/>
                </a:moveTo>
                <a:cubicBezTo>
                  <a:pt x="445" y="1049"/>
                  <a:pt x="446" y="1031"/>
                  <a:pt x="457" y="1020"/>
                </a:cubicBezTo>
                <a:cubicBezTo>
                  <a:pt x="1333" y="144"/>
                  <a:pt x="1333" y="144"/>
                  <a:pt x="1333" y="144"/>
                </a:cubicBezTo>
                <a:cubicBezTo>
                  <a:pt x="1239" y="51"/>
                  <a:pt x="1239" y="51"/>
                  <a:pt x="1239" y="51"/>
                </a:cubicBezTo>
                <a:cubicBezTo>
                  <a:pt x="1231" y="42"/>
                  <a:pt x="1228" y="29"/>
                  <a:pt x="1233" y="18"/>
                </a:cubicBezTo>
                <a:cubicBezTo>
                  <a:pt x="1238" y="7"/>
                  <a:pt x="1248" y="0"/>
                  <a:pt x="1261" y="0"/>
                </a:cubicBezTo>
                <a:cubicBezTo>
                  <a:pt x="1601" y="0"/>
                  <a:pt x="1601" y="0"/>
                  <a:pt x="1601" y="0"/>
                </a:cubicBezTo>
                <a:cubicBezTo>
                  <a:pt x="1618" y="0"/>
                  <a:pt x="1631" y="13"/>
                  <a:pt x="1631" y="30"/>
                </a:cubicBezTo>
                <a:cubicBezTo>
                  <a:pt x="1631" y="370"/>
                  <a:pt x="1631" y="370"/>
                  <a:pt x="1631" y="370"/>
                </a:cubicBezTo>
                <a:cubicBezTo>
                  <a:pt x="1631" y="382"/>
                  <a:pt x="1624" y="393"/>
                  <a:pt x="1613" y="398"/>
                </a:cubicBezTo>
                <a:cubicBezTo>
                  <a:pt x="1601" y="402"/>
                  <a:pt x="1589" y="400"/>
                  <a:pt x="1580" y="391"/>
                </a:cubicBezTo>
                <a:cubicBezTo>
                  <a:pt x="1485" y="296"/>
                  <a:pt x="1485" y="296"/>
                  <a:pt x="1485" y="296"/>
                </a:cubicBezTo>
                <a:cubicBezTo>
                  <a:pt x="497" y="1065"/>
                  <a:pt x="497" y="1065"/>
                  <a:pt x="497" y="1065"/>
                </a:cubicBezTo>
                <a:cubicBezTo>
                  <a:pt x="491" y="1069"/>
                  <a:pt x="485" y="1071"/>
                  <a:pt x="478" y="1071"/>
                </a:cubicBezTo>
                <a:cubicBezTo>
                  <a:pt x="470" y="1071"/>
                  <a:pt x="462" y="1068"/>
                  <a:pt x="456" y="1061"/>
                </a:cubicBezTo>
                <a:close/>
                <a:moveTo>
                  <a:pt x="658" y="882"/>
                </a:moveTo>
                <a:cubicBezTo>
                  <a:pt x="1473" y="249"/>
                  <a:pt x="1473" y="249"/>
                  <a:pt x="1473" y="249"/>
                </a:cubicBezTo>
                <a:cubicBezTo>
                  <a:pt x="1482" y="242"/>
                  <a:pt x="1494" y="242"/>
                  <a:pt x="1502" y="250"/>
                </a:cubicBezTo>
                <a:cubicBezTo>
                  <a:pt x="1586" y="334"/>
                  <a:pt x="1586" y="334"/>
                  <a:pt x="1586" y="334"/>
                </a:cubicBezTo>
                <a:cubicBezTo>
                  <a:pt x="1586" y="45"/>
                  <a:pt x="1586" y="45"/>
                  <a:pt x="1586" y="45"/>
                </a:cubicBezTo>
                <a:cubicBezTo>
                  <a:pt x="1297" y="45"/>
                  <a:pt x="1297" y="45"/>
                  <a:pt x="1297" y="45"/>
                </a:cubicBezTo>
                <a:cubicBezTo>
                  <a:pt x="1380" y="128"/>
                  <a:pt x="1380" y="128"/>
                  <a:pt x="1380" y="128"/>
                </a:cubicBezTo>
                <a:cubicBezTo>
                  <a:pt x="1385" y="133"/>
                  <a:pt x="1387" y="138"/>
                  <a:pt x="1387" y="144"/>
                </a:cubicBezTo>
                <a:cubicBezTo>
                  <a:pt x="1387" y="150"/>
                  <a:pt x="1385" y="156"/>
                  <a:pt x="1380" y="160"/>
                </a:cubicBezTo>
                <a:lnTo>
                  <a:pt x="658" y="88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Open Sans 1" panose="020B0604020202020204" charset="0"/>
            </a:endParaRPr>
          </a:p>
        </p:txBody>
      </p:sp>
      <p:sp>
        <p:nvSpPr>
          <p:cNvPr id="23" name="Freeform 23">
            <a:extLst>
              <a:ext uri="{FF2B5EF4-FFF2-40B4-BE49-F238E27FC236}">
                <a16:creationId xmlns="" xmlns:a16="http://schemas.microsoft.com/office/drawing/2014/main" id="{7320829D-617F-4980-A4CC-E3A708C9973A}"/>
              </a:ext>
            </a:extLst>
          </p:cNvPr>
          <p:cNvSpPr/>
          <p:nvPr/>
        </p:nvSpPr>
        <p:spPr>
          <a:xfrm rot="-10800000">
            <a:off x="0" y="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24" name="Freeform 24">
            <a:extLst>
              <a:ext uri="{FF2B5EF4-FFF2-40B4-BE49-F238E27FC236}">
                <a16:creationId xmlns="" xmlns:a16="http://schemas.microsoft.com/office/drawing/2014/main" id="{97259078-02F0-4AC9-AF52-4EE3EF511D0C}"/>
              </a:ext>
            </a:extLst>
          </p:cNvPr>
          <p:cNvSpPr/>
          <p:nvPr/>
        </p:nvSpPr>
        <p:spPr>
          <a:xfrm rot="-10800000" flipH="1" flipV="1">
            <a:off x="16393184" y="8403276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1894816" y="1883724"/>
                </a:moveTo>
                <a:lnTo>
                  <a:pt x="0" y="1883724"/>
                </a:lnTo>
                <a:lnTo>
                  <a:pt x="0" y="0"/>
                </a:lnTo>
                <a:lnTo>
                  <a:pt x="1894816" y="0"/>
                </a:lnTo>
                <a:lnTo>
                  <a:pt x="1894816" y="1883724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25" name="Freeform 25">
            <a:extLst>
              <a:ext uri="{FF2B5EF4-FFF2-40B4-BE49-F238E27FC236}">
                <a16:creationId xmlns="" xmlns:a16="http://schemas.microsoft.com/office/drawing/2014/main" id="{4A191CB6-E345-4766-A82F-AACF5083C60F}"/>
              </a:ext>
            </a:extLst>
          </p:cNvPr>
          <p:cNvSpPr/>
          <p:nvPr/>
        </p:nvSpPr>
        <p:spPr>
          <a:xfrm>
            <a:off x="16570504" y="-305907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>
            <a:extLst>
              <a:ext uri="{FF2B5EF4-FFF2-40B4-BE49-F238E27FC236}">
                <a16:creationId xmlns="" xmlns:a16="http://schemas.microsoft.com/office/drawing/2014/main" id="{8582AEB8-CA6F-45F0-8A5B-4C1F17EE2D35}"/>
              </a:ext>
            </a:extLst>
          </p:cNvPr>
          <p:cNvSpPr/>
          <p:nvPr/>
        </p:nvSpPr>
        <p:spPr>
          <a:xfrm>
            <a:off x="17373600" y="1028700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2"/>
                </a:lnTo>
                <a:lnTo>
                  <a:pt x="0" y="64232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>
            <a:extLst>
              <a:ext uri="{FF2B5EF4-FFF2-40B4-BE49-F238E27FC236}">
                <a16:creationId xmlns="" xmlns:a16="http://schemas.microsoft.com/office/drawing/2014/main" id="{BAA24489-50B0-4E14-ABB8-9F8C1C765770}"/>
              </a:ext>
            </a:extLst>
          </p:cNvPr>
          <p:cNvSpPr/>
          <p:nvPr/>
        </p:nvSpPr>
        <p:spPr>
          <a:xfrm>
            <a:off x="17483052" y="-167305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">
            <a:extLst>
              <a:ext uri="{FF2B5EF4-FFF2-40B4-BE49-F238E27FC236}">
                <a16:creationId xmlns="" xmlns:a16="http://schemas.microsoft.com/office/drawing/2014/main" id="{EBDE900D-B1BF-4937-B509-4C24B0175E11}"/>
              </a:ext>
            </a:extLst>
          </p:cNvPr>
          <p:cNvSpPr txBox="1"/>
          <p:nvPr/>
        </p:nvSpPr>
        <p:spPr>
          <a:xfrm>
            <a:off x="1371600" y="679824"/>
            <a:ext cx="15697199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Презентация «Мастерство в действии: лучшие практики наставничества» </a:t>
            </a:r>
            <a:endParaRPr lang="en-US" sz="3600" b="1" dirty="0">
              <a:solidFill>
                <a:srgbClr val="041A22"/>
              </a:solidFill>
              <a:latin typeface="Times New Roman" pitchFamily="18" charset="0"/>
              <a:ea typeface="Montserrat 1 Bold"/>
              <a:cs typeface="Times New Roman" pitchFamily="18" charset="0"/>
              <a:sym typeface="Montserrat 1 Bold"/>
            </a:endParaRPr>
          </a:p>
        </p:txBody>
      </p:sp>
      <p:pic>
        <p:nvPicPr>
          <p:cNvPr id="6146" name="Picture 2" descr="https://downloader.disk.yandex.ru/preview/458af333051d47719d66801be5802e20b9a65783c74ffa7340cea2e0a2fb6b0c/68a44fdf/POBfhcxNfL17XYUXXEqe5rapkqB0ONVpe_viYD38G6fMhPeANZYGMorPtx2ypt73PMAsMbVuTpdMvfUd8F_OkQ%3D%3D?uid=0&amp;filename=0I6A6318.jpg&amp;disposition=inline&amp;hash=&amp;limit=0&amp;content_type=image%2Fjpeg&amp;owner_uid=0&amp;tknv=v3&amp;size=1903x94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134600" y="5600700"/>
            <a:ext cx="6629400" cy="4423053"/>
          </a:xfrm>
          <a:prstGeom prst="rect">
            <a:avLst/>
          </a:prstGeom>
          <a:noFill/>
        </p:spPr>
      </p:pic>
      <p:pic>
        <p:nvPicPr>
          <p:cNvPr id="6148" name="Picture 4" descr="https://downloader.disk.yandex.ru/preview/e6499255325cfe52d6cc6b474c4c65fc7edaac0d445dbc244674fcf147e3fa8e/68a44fdf/yen4p1ox7XjvaTepZbdnXKSlHM06EGK5uDUvgHz0tInkzdMNoAqGI88XxQSz7yu-uOpEKp4rGaABHEBaB3CtmQ%3D%3D?uid=0&amp;filename=0I6A6292.jpg&amp;disposition=inline&amp;hash=&amp;limit=0&amp;content_type=image%2Fjpeg&amp;owner_uid=0&amp;tknv=v3&amp;size=1903x94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66800" y="5600700"/>
            <a:ext cx="6781800" cy="4524733"/>
          </a:xfrm>
          <a:prstGeom prst="rect">
            <a:avLst/>
          </a:prstGeom>
          <a:noFill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876800" y="1333500"/>
            <a:ext cx="8229600" cy="410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323288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1696</TotalTime>
  <Words>647</Words>
  <Application>Microsoft Office PowerPoint</Application>
  <PresentationFormat>Произвольный</PresentationFormat>
  <Paragraphs>116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33" baseType="lpstr">
      <vt:lpstr>Arial</vt:lpstr>
      <vt:lpstr>Open Sans Bold</vt:lpstr>
      <vt:lpstr>Open Sans 1 Bold</vt:lpstr>
      <vt:lpstr>PT Sans</vt:lpstr>
      <vt:lpstr>Calibri</vt:lpstr>
      <vt:lpstr>Times New Roman</vt:lpstr>
      <vt:lpstr>Open Sans 2 Bold</vt:lpstr>
      <vt:lpstr>Open Sans 2</vt:lpstr>
      <vt:lpstr>Montserrat 1 Bold</vt:lpstr>
      <vt:lpstr>Open Sans 1</vt:lpstr>
      <vt:lpstr>Wingdings</vt:lpstr>
      <vt:lpstr>Open Sans 1 Semi-Bold</vt:lpstr>
      <vt:lpstr>Century Gothic</vt:lpstr>
      <vt:lpstr>Druk Cyr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Представление опыта работы</vt:lpstr>
      <vt:lpstr>Слайд 18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Дни образования 2024_шаблон презентации</dc:title>
  <dc:creator>Райских Т.Н.</dc:creator>
  <cp:lastModifiedBy>Vladimir</cp:lastModifiedBy>
  <cp:revision>195</cp:revision>
  <dcterms:created xsi:type="dcterms:W3CDTF">2006-08-16T00:00:00Z</dcterms:created>
  <dcterms:modified xsi:type="dcterms:W3CDTF">2025-08-25T15:40:04Z</dcterms:modified>
  <dc:identifier>DAGP5fx93wg</dc:identifier>
</cp:coreProperties>
</file>