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36" r:id="rId1"/>
    <p:sldMasterId id="2147483837" r:id="rId2"/>
    <p:sldMasterId id="2147483849" r:id="rId3"/>
    <p:sldMasterId id="2147483861" r:id="rId4"/>
    <p:sldMasterId id="2147483873" r:id="rId5"/>
  </p:sldMasterIdLst>
  <p:notesMasterIdLst>
    <p:notesMasterId r:id="rId33"/>
  </p:notesMasterIdLst>
  <p:sldIdLst>
    <p:sldId id="398" r:id="rId6"/>
    <p:sldId id="773" r:id="rId7"/>
    <p:sldId id="758" r:id="rId8"/>
    <p:sldId id="759" r:id="rId9"/>
    <p:sldId id="715" r:id="rId10"/>
    <p:sldId id="775" r:id="rId11"/>
    <p:sldId id="746" r:id="rId12"/>
    <p:sldId id="747" r:id="rId13"/>
    <p:sldId id="751" r:id="rId14"/>
    <p:sldId id="755" r:id="rId15"/>
    <p:sldId id="777" r:id="rId16"/>
    <p:sldId id="708" r:id="rId17"/>
    <p:sldId id="718" r:id="rId18"/>
    <p:sldId id="709" r:id="rId19"/>
    <p:sldId id="734" r:id="rId20"/>
    <p:sldId id="731" r:id="rId21"/>
    <p:sldId id="710" r:id="rId22"/>
    <p:sldId id="711" r:id="rId23"/>
    <p:sldId id="735" r:id="rId24"/>
    <p:sldId id="725" r:id="rId25"/>
    <p:sldId id="781" r:id="rId26"/>
    <p:sldId id="780" r:id="rId27"/>
    <p:sldId id="776" r:id="rId28"/>
    <p:sldId id="765" r:id="rId29"/>
    <p:sldId id="782" r:id="rId30"/>
    <p:sldId id="762" r:id="rId31"/>
    <p:sldId id="764" r:id="rId32"/>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Wingdings 2" panose="05020102010507070707" pitchFamily="18" charset="2"/>
      <p:regular r:id="rId38"/>
    </p:embeddedFont>
    <p:embeddedFont>
      <p:font typeface="Century Gothic" panose="020B0502020202020204"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073B"/>
    <a:srgbClr val="14035D"/>
    <a:srgbClr val="F18E3D"/>
    <a:srgbClr val="EC52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1" autoAdjust="0"/>
    <p:restoredTop sz="94711" autoAdjust="0"/>
  </p:normalViewPr>
  <p:slideViewPr>
    <p:cSldViewPr snapToGrid="0">
      <p:cViewPr varScale="1">
        <p:scale>
          <a:sx n="106" d="100"/>
          <a:sy n="106" d="100"/>
        </p:scale>
        <p:origin x="648"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font" Target="fonts/font1.fntdata"/><Relationship Id="rId42" Type="http://schemas.openxmlformats.org/officeDocument/2006/relationships/font" Target="fonts/font9.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3.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2.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2" y="0"/>
            <a:ext cx="2971800" cy="458787"/>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Calibri"/>
                <a:buNone/>
              </a:pPr>
              <a:t>‹#›</a:t>
            </a:fld>
            <a:endParaRPr/>
          </a:p>
        </p:txBody>
      </p:sp>
    </p:spTree>
    <p:extLst>
      <p:ext uri="{BB962C8B-B14F-4D97-AF65-F5344CB8AC3E}">
        <p14:creationId xmlns:p14="http://schemas.microsoft.com/office/powerpoint/2010/main" val="358571954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415603" y="593367"/>
            <a:ext cx="11360700" cy="763500"/>
          </a:xfrm>
          <a:prstGeom prst="rect">
            <a:avLst/>
          </a:prstGeom>
        </p:spPr>
        <p:txBody>
          <a:bodyPr spcFirstLastPara="1" wrap="square" lIns="121900" tIns="121900" rIns="121900" bIns="121900" anchor="t" anchorCtr="0">
            <a:no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6" name="Google Shape;26;p5"/>
          <p:cNvSpPr txBox="1">
            <a:spLocks noGrp="1"/>
          </p:cNvSpPr>
          <p:nvPr>
            <p:ph type="body" idx="1"/>
          </p:nvPr>
        </p:nvSpPr>
        <p:spPr>
          <a:xfrm>
            <a:off x="415603" y="1536633"/>
            <a:ext cx="5333100" cy="45552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sz="19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27" name="Google Shape;27;p5"/>
          <p:cNvSpPr txBox="1">
            <a:spLocks noGrp="1"/>
          </p:cNvSpPr>
          <p:nvPr>
            <p:ph type="body" idx="2"/>
          </p:nvPr>
        </p:nvSpPr>
        <p:spPr>
          <a:xfrm>
            <a:off x="6443203" y="1536633"/>
            <a:ext cx="5333100" cy="45552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sz="19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28" name="Google Shape;28;p5"/>
          <p:cNvSpPr txBox="1">
            <a:spLocks noGrp="1"/>
          </p:cNvSpPr>
          <p:nvPr>
            <p:ph type="sldNum" idx="12"/>
          </p:nvPr>
        </p:nvSpPr>
        <p:spPr>
          <a:xfrm>
            <a:off x="11296611"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Титульный слайд 1">
  <p:cSld name="Титульный слайд">
    <p:spTree>
      <p:nvGrpSpPr>
        <p:cNvPr id="1" name="Shape 62"/>
        <p:cNvGrpSpPr/>
        <p:nvPr/>
      </p:nvGrpSpPr>
      <p:grpSpPr>
        <a:xfrm>
          <a:off x="0" y="0"/>
          <a:ext cx="0" cy="0"/>
          <a:chOff x="0" y="0"/>
          <a:chExt cx="0" cy="0"/>
        </a:xfrm>
      </p:grpSpPr>
      <p:sp>
        <p:nvSpPr>
          <p:cNvPr id="63" name="Google Shape;63;p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2_Custom Layout">
  <p:cSld name="22_Custom Layout">
    <p:spTree>
      <p:nvGrpSpPr>
        <p:cNvPr id="1" name="Shape 64"/>
        <p:cNvGrpSpPr/>
        <p:nvPr/>
      </p:nvGrpSpPr>
      <p:grpSpPr>
        <a:xfrm>
          <a:off x="0" y="0"/>
          <a:ext cx="0" cy="0"/>
          <a:chOff x="0" y="0"/>
          <a:chExt cx="0" cy="0"/>
        </a:xfrm>
      </p:grpSpPr>
      <p:sp>
        <p:nvSpPr>
          <p:cNvPr id="65" name="Google Shape;65;p16"/>
          <p:cNvSpPr>
            <a:spLocks noGrp="1"/>
          </p:cNvSpPr>
          <p:nvPr>
            <p:ph type="pic" idx="2"/>
          </p:nvPr>
        </p:nvSpPr>
        <p:spPr>
          <a:xfrm>
            <a:off x="7362391" y="1545219"/>
            <a:ext cx="4829700" cy="3767700"/>
          </a:xfrm>
          <a:prstGeom prst="rect">
            <a:avLst/>
          </a:prstGeom>
          <a:solidFill>
            <a:schemeClr val="accent2"/>
          </a:solid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66" name="Google Shape;66;p16"/>
          <p:cNvSpPr txBox="1">
            <a:spLocks noGrp="1"/>
          </p:cNvSpPr>
          <p:nvPr>
            <p:ph type="sldNum" idx="12"/>
          </p:nvPr>
        </p:nvSpPr>
        <p:spPr>
          <a:xfrm>
            <a:off x="11409363" y="6332537"/>
            <a:ext cx="731700" cy="525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425471"/>
              </a:buClr>
              <a:buSzPts val="1700"/>
              <a:buFont typeface="Arial"/>
              <a:buNone/>
              <a:defRPr sz="1700" b="0" i="0" u="none">
                <a:solidFill>
                  <a:srgbClr val="425471"/>
                </a:solidFill>
                <a:latin typeface="Arial"/>
                <a:ea typeface="Arial"/>
                <a:cs typeface="Arial"/>
                <a:sym typeface="Arial"/>
              </a:defRPr>
            </a:lvl1pPr>
            <a:lvl2pPr marL="0" marR="0" lvl="1" indent="0" algn="r" rtl="0">
              <a:lnSpc>
                <a:spcPct val="100000"/>
              </a:lnSpc>
              <a:spcBef>
                <a:spcPts val="0"/>
              </a:spcBef>
              <a:spcAft>
                <a:spcPts val="0"/>
              </a:spcAft>
              <a:buClr>
                <a:srgbClr val="425471"/>
              </a:buClr>
              <a:buSzPts val="1700"/>
              <a:buFont typeface="Arial"/>
              <a:buNone/>
              <a:defRPr sz="1700" b="0" i="0" u="none">
                <a:solidFill>
                  <a:srgbClr val="425471"/>
                </a:solidFill>
                <a:latin typeface="Arial"/>
                <a:ea typeface="Arial"/>
                <a:cs typeface="Arial"/>
                <a:sym typeface="Arial"/>
              </a:defRPr>
            </a:lvl2pPr>
            <a:lvl3pPr marL="0" marR="0" lvl="2" indent="0" algn="r" rtl="0">
              <a:lnSpc>
                <a:spcPct val="100000"/>
              </a:lnSpc>
              <a:spcBef>
                <a:spcPts val="0"/>
              </a:spcBef>
              <a:spcAft>
                <a:spcPts val="0"/>
              </a:spcAft>
              <a:buClr>
                <a:srgbClr val="425471"/>
              </a:buClr>
              <a:buSzPts val="1700"/>
              <a:buFont typeface="Arial"/>
              <a:buNone/>
              <a:defRPr sz="1700" b="0" i="0" u="none">
                <a:solidFill>
                  <a:srgbClr val="425471"/>
                </a:solidFill>
                <a:latin typeface="Arial"/>
                <a:ea typeface="Arial"/>
                <a:cs typeface="Arial"/>
                <a:sym typeface="Arial"/>
              </a:defRPr>
            </a:lvl3pPr>
            <a:lvl4pPr marL="0" marR="0" lvl="3" indent="0" algn="r" rtl="0">
              <a:lnSpc>
                <a:spcPct val="100000"/>
              </a:lnSpc>
              <a:spcBef>
                <a:spcPts val="0"/>
              </a:spcBef>
              <a:spcAft>
                <a:spcPts val="0"/>
              </a:spcAft>
              <a:buClr>
                <a:srgbClr val="425471"/>
              </a:buClr>
              <a:buSzPts val="1700"/>
              <a:buFont typeface="Arial"/>
              <a:buNone/>
              <a:defRPr sz="1700" b="0" i="0" u="none">
                <a:solidFill>
                  <a:srgbClr val="425471"/>
                </a:solidFill>
                <a:latin typeface="Arial"/>
                <a:ea typeface="Arial"/>
                <a:cs typeface="Arial"/>
                <a:sym typeface="Arial"/>
              </a:defRPr>
            </a:lvl4pPr>
            <a:lvl5pPr marL="0" marR="0" lvl="4" indent="0" algn="r" rtl="0">
              <a:lnSpc>
                <a:spcPct val="100000"/>
              </a:lnSpc>
              <a:spcBef>
                <a:spcPts val="0"/>
              </a:spcBef>
              <a:spcAft>
                <a:spcPts val="0"/>
              </a:spcAft>
              <a:buClr>
                <a:srgbClr val="425471"/>
              </a:buClr>
              <a:buSzPts val="1700"/>
              <a:buFont typeface="Arial"/>
              <a:buNone/>
              <a:defRPr sz="1700" b="0" i="0" u="none">
                <a:solidFill>
                  <a:srgbClr val="425471"/>
                </a:solidFill>
                <a:latin typeface="Arial"/>
                <a:ea typeface="Arial"/>
                <a:cs typeface="Arial"/>
                <a:sym typeface="Arial"/>
              </a:defRPr>
            </a:lvl5pPr>
            <a:lvl6pPr marL="0" marR="0" lvl="5" indent="0" algn="r" rtl="0">
              <a:lnSpc>
                <a:spcPct val="100000"/>
              </a:lnSpc>
              <a:spcBef>
                <a:spcPts val="0"/>
              </a:spcBef>
              <a:spcAft>
                <a:spcPts val="0"/>
              </a:spcAft>
              <a:buClr>
                <a:srgbClr val="425471"/>
              </a:buClr>
              <a:buSzPts val="1700"/>
              <a:buFont typeface="Arial"/>
              <a:buNone/>
              <a:defRPr sz="1700" b="0" i="0" u="none">
                <a:solidFill>
                  <a:srgbClr val="425471"/>
                </a:solidFill>
                <a:latin typeface="Arial"/>
                <a:ea typeface="Arial"/>
                <a:cs typeface="Arial"/>
                <a:sym typeface="Arial"/>
              </a:defRPr>
            </a:lvl6pPr>
            <a:lvl7pPr marL="0" marR="0" lvl="6" indent="0" algn="r" rtl="0">
              <a:lnSpc>
                <a:spcPct val="100000"/>
              </a:lnSpc>
              <a:spcBef>
                <a:spcPts val="0"/>
              </a:spcBef>
              <a:spcAft>
                <a:spcPts val="0"/>
              </a:spcAft>
              <a:buClr>
                <a:srgbClr val="425471"/>
              </a:buClr>
              <a:buSzPts val="1700"/>
              <a:buFont typeface="Arial"/>
              <a:buNone/>
              <a:defRPr sz="1700" b="0" i="0" u="none">
                <a:solidFill>
                  <a:srgbClr val="425471"/>
                </a:solidFill>
                <a:latin typeface="Arial"/>
                <a:ea typeface="Arial"/>
                <a:cs typeface="Arial"/>
                <a:sym typeface="Arial"/>
              </a:defRPr>
            </a:lvl7pPr>
            <a:lvl8pPr marL="0" marR="0" lvl="7" indent="0" algn="r" rtl="0">
              <a:lnSpc>
                <a:spcPct val="100000"/>
              </a:lnSpc>
              <a:spcBef>
                <a:spcPts val="0"/>
              </a:spcBef>
              <a:spcAft>
                <a:spcPts val="0"/>
              </a:spcAft>
              <a:buClr>
                <a:srgbClr val="425471"/>
              </a:buClr>
              <a:buSzPts val="1700"/>
              <a:buFont typeface="Arial"/>
              <a:buNone/>
              <a:defRPr sz="1700" b="0" i="0" u="none">
                <a:solidFill>
                  <a:srgbClr val="425471"/>
                </a:solidFill>
                <a:latin typeface="Arial"/>
                <a:ea typeface="Arial"/>
                <a:cs typeface="Arial"/>
                <a:sym typeface="Arial"/>
              </a:defRPr>
            </a:lvl8pPr>
            <a:lvl9pPr marL="0" marR="0" lvl="8" indent="0" algn="r" rtl="0">
              <a:lnSpc>
                <a:spcPct val="100000"/>
              </a:lnSpc>
              <a:spcBef>
                <a:spcPts val="0"/>
              </a:spcBef>
              <a:spcAft>
                <a:spcPts val="0"/>
              </a:spcAft>
              <a:buClr>
                <a:srgbClr val="425471"/>
              </a:buClr>
              <a:buSzPts val="1700"/>
              <a:buFont typeface="Arial"/>
              <a:buNone/>
              <a:defRPr sz="1700" b="0" i="0" u="none">
                <a:solidFill>
                  <a:srgbClr val="42547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sz="1300">
              <a:solidFill>
                <a:schemeClr val="dk2"/>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2_Custom Layout">
  <p:cSld name="52_Custom Layout">
    <p:spTree>
      <p:nvGrpSpPr>
        <p:cNvPr id="1" name="Shape 67"/>
        <p:cNvGrpSpPr/>
        <p:nvPr/>
      </p:nvGrpSpPr>
      <p:grpSpPr>
        <a:xfrm>
          <a:off x="0" y="0"/>
          <a:ext cx="0" cy="0"/>
          <a:chOff x="0" y="0"/>
          <a:chExt cx="0" cy="0"/>
        </a:xfrm>
      </p:grpSpPr>
      <p:sp>
        <p:nvSpPr>
          <p:cNvPr id="68" name="Google Shape;68;p17"/>
          <p:cNvSpPr>
            <a:spLocks noGrp="1"/>
          </p:cNvSpPr>
          <p:nvPr>
            <p:ph type="pic" idx="2"/>
          </p:nvPr>
        </p:nvSpPr>
        <p:spPr>
          <a:xfrm>
            <a:off x="944883" y="2485786"/>
            <a:ext cx="3617100" cy="3118500"/>
          </a:xfrm>
          <a:prstGeom prst="hexagon">
            <a:avLst>
              <a:gd name="adj" fmla="val 25000"/>
              <a:gd name="vf" fmla="val 115470"/>
            </a:avLst>
          </a:prstGeom>
          <a:solidFill>
            <a:schemeClr val="accent2"/>
          </a:solidFill>
          <a:ln w="76200" cap="flat" cmpd="sng">
            <a:solidFill>
              <a:schemeClr val="dk2"/>
            </a:solidFill>
            <a:prstDash val="solid"/>
            <a:round/>
            <a:headEnd type="none" w="sm" len="sm"/>
            <a:tailEnd type="none" w="sm" len="sm"/>
          </a:ln>
          <a:effectLst>
            <a:outerShdw blurRad="190500" dist="254000" algn="l" rotWithShape="0">
              <a:srgbClr val="000000">
                <a:alpha val="40000"/>
              </a:srgbClr>
            </a:outerShdw>
          </a:effectLst>
        </p:spPr>
        <p:txBody>
          <a:bodyPr spcFirstLastPara="1" wrap="square" lIns="91425" tIns="45700" rIns="91425" bIns="45700" anchor="t" anchorCtr="0">
            <a:noAutofit/>
          </a:bodyPr>
          <a:lstStyle>
            <a:lvl1pPr marR="0" lvl="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69" name="Google Shape;69;p17"/>
          <p:cNvSpPr txBox="1">
            <a:spLocks noGrp="1"/>
          </p:cNvSpPr>
          <p:nvPr>
            <p:ph type="sldNum" idx="12"/>
          </p:nvPr>
        </p:nvSpPr>
        <p:spPr>
          <a:xfrm>
            <a:off x="11409047" y="6333134"/>
            <a:ext cx="731700" cy="524700"/>
          </a:xfrm>
          <a:prstGeom prst="rect">
            <a:avLst/>
          </a:prstGeom>
        </p:spPr>
        <p:txBody>
          <a:bodyPr spcFirstLastPara="1" wrap="square" lIns="121900" tIns="121900" rIns="121900" bIns="12190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Объект с подписью" type="objTx">
  <p:cSld name="OBJECT_WITH_CAPTION_TEXT">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839791" y="457200"/>
            <a:ext cx="3932100" cy="16002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72" name="Google Shape;72;p18"/>
          <p:cNvSpPr txBox="1">
            <a:spLocks noGrp="1"/>
          </p:cNvSpPr>
          <p:nvPr>
            <p:ph type="body" idx="1"/>
          </p:nvPr>
        </p:nvSpPr>
        <p:spPr>
          <a:xfrm>
            <a:off x="5183188" y="987426"/>
            <a:ext cx="6172200" cy="48735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 name="Google Shape;73;p18"/>
          <p:cNvSpPr txBox="1">
            <a:spLocks noGrp="1"/>
          </p:cNvSpPr>
          <p:nvPr>
            <p:ph type="body" idx="2"/>
          </p:nvPr>
        </p:nvSpPr>
        <p:spPr>
          <a:xfrm>
            <a:off x="839791" y="2057400"/>
            <a:ext cx="3932100" cy="3811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74" name="Google Shape;74;p18"/>
          <p:cNvSpPr txBox="1">
            <a:spLocks noGrp="1"/>
          </p:cNvSpPr>
          <p:nvPr>
            <p:ph type="dt" idx="10"/>
          </p:nvPr>
        </p:nvSpPr>
        <p:spPr>
          <a:xfrm>
            <a:off x="838200" y="6356376"/>
            <a:ext cx="2743200" cy="36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5" name="Google Shape;75;p18"/>
          <p:cNvSpPr txBox="1">
            <a:spLocks noGrp="1"/>
          </p:cNvSpPr>
          <p:nvPr>
            <p:ph type="ftr" idx="11"/>
          </p:nvPr>
        </p:nvSpPr>
        <p:spPr>
          <a:xfrm>
            <a:off x="4038600" y="6356376"/>
            <a:ext cx="4114800" cy="3651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18"/>
          <p:cNvSpPr txBox="1">
            <a:spLocks noGrp="1"/>
          </p:cNvSpPr>
          <p:nvPr>
            <p:ph type="sldNum" idx="12"/>
          </p:nvPr>
        </p:nvSpPr>
        <p:spPr>
          <a:xfrm>
            <a:off x="8610600" y="6356376"/>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4_Custom Layout">
  <p:cSld name="24_Custom Layout">
    <p:spTree>
      <p:nvGrpSpPr>
        <p:cNvPr id="1" name="Shape 77"/>
        <p:cNvGrpSpPr/>
        <p:nvPr/>
      </p:nvGrpSpPr>
      <p:grpSpPr>
        <a:xfrm>
          <a:off x="0" y="0"/>
          <a:ext cx="0" cy="0"/>
          <a:chOff x="0" y="0"/>
          <a:chExt cx="0" cy="0"/>
        </a:xfrm>
      </p:grpSpPr>
      <p:sp>
        <p:nvSpPr>
          <p:cNvPr id="78" name="Google Shape;78;p19"/>
          <p:cNvSpPr>
            <a:spLocks noGrp="1"/>
          </p:cNvSpPr>
          <p:nvPr>
            <p:ph type="pic" idx="2"/>
          </p:nvPr>
        </p:nvSpPr>
        <p:spPr>
          <a:xfrm>
            <a:off x="6678639" y="365760"/>
            <a:ext cx="3871500" cy="3337500"/>
          </a:xfrm>
          <a:prstGeom prst="hexagon">
            <a:avLst>
              <a:gd name="adj" fmla="val 25000"/>
              <a:gd name="vf" fmla="val 115470"/>
            </a:avLst>
          </a:prstGeom>
          <a:solidFill>
            <a:schemeClr val="lt2"/>
          </a:solidFill>
          <a:ln>
            <a:noFill/>
          </a:ln>
        </p:spPr>
        <p:txBody>
          <a:bodyPr spcFirstLastPara="1" wrap="square" lIns="91425" tIns="45700" rIns="91425" bIns="45700" anchor="t" anchorCtr="0">
            <a:noAutofit/>
          </a:bodyPr>
          <a:lstStyle>
            <a:lvl1pPr marR="0" lvl="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79" name="Google Shape;79;p19"/>
          <p:cNvSpPr>
            <a:spLocks noGrp="1"/>
          </p:cNvSpPr>
          <p:nvPr>
            <p:ph type="pic" idx="3"/>
          </p:nvPr>
        </p:nvSpPr>
        <p:spPr>
          <a:xfrm>
            <a:off x="4313227" y="2528394"/>
            <a:ext cx="2803500" cy="2417100"/>
          </a:xfrm>
          <a:prstGeom prst="hexagon">
            <a:avLst>
              <a:gd name="adj" fmla="val 25000"/>
              <a:gd name="vf" fmla="val 115470"/>
            </a:avLst>
          </a:prstGeom>
          <a:solidFill>
            <a:schemeClr val="lt2"/>
          </a:solidFill>
          <a:ln>
            <a:noFill/>
          </a:ln>
        </p:spPr>
        <p:txBody>
          <a:bodyPr spcFirstLastPara="1" wrap="square" lIns="91425" tIns="45700" rIns="91425" bIns="45700" anchor="t" anchorCtr="0">
            <a:noAutofit/>
          </a:bodyPr>
          <a:lstStyle>
            <a:lvl1pPr marR="0" lvl="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0" name="Google Shape;80;p19"/>
          <p:cNvSpPr>
            <a:spLocks noGrp="1"/>
          </p:cNvSpPr>
          <p:nvPr>
            <p:ph type="pic" idx="4"/>
          </p:nvPr>
        </p:nvSpPr>
        <p:spPr>
          <a:xfrm>
            <a:off x="6865620" y="3797913"/>
            <a:ext cx="3063600" cy="2640900"/>
          </a:xfrm>
          <a:prstGeom prst="hexagon">
            <a:avLst>
              <a:gd name="adj" fmla="val 25000"/>
              <a:gd name="vf" fmla="val 115470"/>
            </a:avLst>
          </a:prstGeom>
          <a:solidFill>
            <a:schemeClr val="lt2"/>
          </a:solidFill>
          <a:ln>
            <a:noFill/>
          </a:ln>
        </p:spPr>
        <p:txBody>
          <a:bodyPr spcFirstLastPara="1" wrap="square" lIns="91425" tIns="45700" rIns="91425" bIns="45700" anchor="t" anchorCtr="0">
            <a:noAutofit/>
          </a:bodyPr>
          <a:lstStyle>
            <a:lvl1pPr marR="0" lvl="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1" name="Google Shape;81;p19"/>
          <p:cNvSpPr txBox="1">
            <a:spLocks noGrp="1"/>
          </p:cNvSpPr>
          <p:nvPr>
            <p:ph type="sldNum" idx="12"/>
          </p:nvPr>
        </p:nvSpPr>
        <p:spPr>
          <a:xfrm>
            <a:off x="11409047" y="6333134"/>
            <a:ext cx="731700" cy="524700"/>
          </a:xfrm>
          <a:prstGeom prst="rect">
            <a:avLst/>
          </a:prstGeom>
        </p:spPr>
        <p:txBody>
          <a:bodyPr spcFirstLastPara="1" wrap="square" lIns="121900" tIns="121900" rIns="121900" bIns="12190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82"/>
        <p:cNvGrpSpPr/>
        <p:nvPr/>
      </p:nvGrpSpPr>
      <p:grpSpPr>
        <a:xfrm>
          <a:off x="0" y="0"/>
          <a:ext cx="0" cy="0"/>
          <a:chOff x="0" y="0"/>
          <a:chExt cx="0" cy="0"/>
        </a:xfrm>
      </p:grpSpPr>
      <p:sp>
        <p:nvSpPr>
          <p:cNvPr id="83" name="Google Shape;83;p20"/>
          <p:cNvSpPr txBox="1">
            <a:spLocks noGrp="1"/>
          </p:cNvSpPr>
          <p:nvPr>
            <p:ph type="sldNum" idx="12"/>
          </p:nvPr>
        </p:nvSpPr>
        <p:spPr>
          <a:xfrm>
            <a:off x="11409047" y="6333135"/>
            <a:ext cx="731600" cy="524800"/>
          </a:xfrm>
          <a:prstGeom prst="rect">
            <a:avLst/>
          </a:prstGeom>
          <a:noFill/>
          <a:ln>
            <a:noFill/>
          </a:ln>
        </p:spPr>
        <p:txBody>
          <a:bodyPr spcFirstLastPara="1" wrap="square" lIns="121900" tIns="121900" rIns="121900" bIns="121900" anchor="t" anchorCtr="0">
            <a:noAutofit/>
          </a:bodyPr>
          <a:lstStyle>
            <a:lvl1pPr marL="0" marR="0" lvl="0" indent="0" algn="r">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1pPr>
            <a:lvl2pPr marL="0" marR="0" lvl="1" indent="0" algn="r">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2pPr>
            <a:lvl3pPr marL="0" marR="0" lvl="2" indent="0" algn="r">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3pPr>
            <a:lvl4pPr marL="0" marR="0" lvl="3" indent="0" algn="r">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4pPr>
            <a:lvl5pPr marL="0" marR="0" lvl="4" indent="0" algn="r">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5pPr>
            <a:lvl6pPr marL="0" marR="0" lvl="5" indent="0" algn="r">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6pPr>
            <a:lvl7pPr marL="0" marR="0" lvl="6" indent="0" algn="r">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7pPr>
            <a:lvl8pPr marL="0" marR="0" lvl="7" indent="0" algn="r">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8pPr>
            <a:lvl9pPr marL="0" marR="0" lvl="8" indent="0" algn="r">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66_Custom Layout">
  <p:cSld name="66_Custom Layout">
    <p:spTree>
      <p:nvGrpSpPr>
        <p:cNvPr id="1" name="Shape 91"/>
        <p:cNvGrpSpPr/>
        <p:nvPr/>
      </p:nvGrpSpPr>
      <p:grpSpPr>
        <a:xfrm>
          <a:off x="0" y="0"/>
          <a:ext cx="0" cy="0"/>
          <a:chOff x="0" y="0"/>
          <a:chExt cx="0" cy="0"/>
        </a:xfrm>
      </p:grpSpPr>
      <p:sp>
        <p:nvSpPr>
          <p:cNvPr id="92" name="Google Shape;92;p22"/>
          <p:cNvSpPr>
            <a:spLocks noGrp="1"/>
          </p:cNvSpPr>
          <p:nvPr>
            <p:ph type="pic" idx="2"/>
          </p:nvPr>
        </p:nvSpPr>
        <p:spPr>
          <a:xfrm>
            <a:off x="3" y="759921"/>
            <a:ext cx="6203100" cy="5338500"/>
          </a:xfrm>
          <a:prstGeom prst="rect">
            <a:avLst/>
          </a:prstGeom>
          <a:noFill/>
          <a:ln>
            <a:noFill/>
          </a:ln>
        </p:spPr>
        <p:txBody>
          <a:bodyPr spcFirstLastPara="1" wrap="square" lIns="91300" tIns="45675" rIns="91300" bIns="45675" anchor="t" anchorCtr="0">
            <a:noAutofit/>
          </a:bodyPr>
          <a:lstStyle>
            <a:lvl1pPr marR="0" lvl="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42"/>
          <p:cNvGrpSpPr>
            <a:grpSpLocks/>
          </p:cNvGrpSpPr>
          <p:nvPr/>
        </p:nvGrpSpPr>
        <p:grpSpPr bwMode="auto">
          <a:xfrm>
            <a:off x="-510117" y="0"/>
            <a:ext cx="13243984" cy="6858000"/>
            <a:chOff x="-382404" y="0"/>
            <a:chExt cx="9932332" cy="6858000"/>
          </a:xfrm>
        </p:grpSpPr>
        <p:grpSp>
          <p:nvGrpSpPr>
            <p:cNvPr id="5" name="Group 44"/>
            <p:cNvGrpSpPr>
              <a:grpSpLocks/>
            </p:cNvGrpSpPr>
            <p:nvPr/>
          </p:nvGrpSpPr>
          <p:grpSpPr bwMode="auto">
            <a:xfrm>
              <a:off x="0" y="0"/>
              <a:ext cx="9144000" cy="6858000"/>
              <a:chOff x="0" y="0"/>
              <a:chExt cx="9144000" cy="6858000"/>
            </a:xfrm>
          </p:grpSpPr>
          <p:grpSp>
            <p:nvGrpSpPr>
              <p:cNvPr id="28" name="Group 4"/>
              <p:cNvGrpSpPr>
                <a:grpSpLocks/>
              </p:cNvGrpSpPr>
              <p:nvPr/>
            </p:nvGrpSpPr>
            <p:grpSpPr bwMode="auto">
              <a:xfrm>
                <a:off x="0" y="0"/>
                <a:ext cx="2514600" cy="6858000"/>
                <a:chOff x="0" y="0"/>
                <a:chExt cx="2514600" cy="6858000"/>
              </a:xfrm>
            </p:grpSpPr>
            <p:sp>
              <p:nvSpPr>
                <p:cNvPr id="40" name="Rectangle 114"/>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1"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2"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grpSp>
            <p:nvGrpSpPr>
              <p:cNvPr id="29" name="Group 5"/>
              <p:cNvGrpSpPr>
                <a:grpSpLocks/>
              </p:cNvGrpSpPr>
              <p:nvPr/>
            </p:nvGrpSpPr>
            <p:grpSpPr bwMode="auto">
              <a:xfrm>
                <a:off x="422910" y="0"/>
                <a:ext cx="2514600" cy="6858000"/>
                <a:chOff x="0" y="0"/>
                <a:chExt cx="2514600" cy="6858000"/>
              </a:xfrm>
            </p:grpSpPr>
            <p:sp>
              <p:nvSpPr>
                <p:cNvPr id="37" name="Rectangle 84"/>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8" name="Rectangle 85"/>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9" name="Rectangle 113"/>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grpSp>
            <p:nvGrpSpPr>
              <p:cNvPr id="30" name="Group 9"/>
              <p:cNvGrpSpPr>
                <a:grpSpLocks/>
              </p:cNvGrpSpPr>
              <p:nvPr/>
            </p:nvGrpSpPr>
            <p:grpSpPr bwMode="auto">
              <a:xfrm rot="10800000">
                <a:off x="6629400" y="0"/>
                <a:ext cx="2514600" cy="6858000"/>
                <a:chOff x="0" y="0"/>
                <a:chExt cx="2514600" cy="6858000"/>
              </a:xfrm>
            </p:grpSpPr>
            <p:sp>
              <p:nvSpPr>
                <p:cNvPr id="34" name="Rectangle 77"/>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5" name="Rectangle 78"/>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6" name="Rectangle 80"/>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31" name="Rectangle 74"/>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2" name="Rectangle 75"/>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3" name="Rectangle 76"/>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6" name="Freeform 44"/>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7" name="Freeform 47"/>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8" name="Freeform 48"/>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9" name="Freeform 50"/>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10" name="Freeform 51"/>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11" name="Hexagon 52"/>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2" name="Hexagon 53"/>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3" name="Hexagon 54"/>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4" name="Hexagon 55"/>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5" name="Hexagon 56"/>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6" name="Freeform 57"/>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7" name="Hexagon 58"/>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8" name="Hexagon 59"/>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9" name="Hexagon 60"/>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0" name="Hexagon 61"/>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1" name="Hexagon 62"/>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2" name="Hexagon 63"/>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3" name="Hexagon 64"/>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4" name="Hexagon 65"/>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5" name="Hexagon 66"/>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6" name="Freeform 67"/>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7" name="Freeform 68"/>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43" name="Rectangle 45"/>
          <p:cNvSpPr/>
          <p:nvPr/>
        </p:nvSpPr>
        <p:spPr>
          <a:xfrm>
            <a:off x="6081196" y="-22225"/>
            <a:ext cx="4906433"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4" name="Rectangle 46"/>
          <p:cNvSpPr/>
          <p:nvPr/>
        </p:nvSpPr>
        <p:spPr>
          <a:xfrm>
            <a:off x="6199717" y="-22225"/>
            <a:ext cx="4673600" cy="23129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5" name="Rectangle 49"/>
          <p:cNvSpPr/>
          <p:nvPr/>
        </p:nvSpPr>
        <p:spPr>
          <a:xfrm>
            <a:off x="6201833" y="6088063"/>
            <a:ext cx="46736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6" name="Rectangle 88"/>
          <p:cNvSpPr/>
          <p:nvPr/>
        </p:nvSpPr>
        <p:spPr>
          <a:xfrm>
            <a:off x="6201833" y="6088063"/>
            <a:ext cx="46736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 name="Title 1"/>
          <p:cNvSpPr>
            <a:spLocks noGrp="1"/>
          </p:cNvSpPr>
          <p:nvPr>
            <p:ph type="ctrTitle"/>
          </p:nvPr>
        </p:nvSpPr>
        <p:spPr>
          <a:xfrm>
            <a:off x="6311165" y="2708476"/>
            <a:ext cx="4417807" cy="1702160"/>
          </a:xfrm>
        </p:spPr>
        <p:txBody>
          <a:bodyPr>
            <a:normAutofit/>
          </a:bodyPr>
          <a:lstStyle>
            <a:lvl1pPr>
              <a:defRPr sz="3600"/>
            </a:lvl1pPr>
          </a:lstStyle>
          <a:p>
            <a:r>
              <a:rPr lang="ru-RU" smtClean="0"/>
              <a:t>Образец заголовка</a:t>
            </a:r>
            <a:endParaRPr lang="en-US" dirty="0"/>
          </a:p>
        </p:txBody>
      </p:sp>
      <p:sp>
        <p:nvSpPr>
          <p:cNvPr id="3" name="Subtitle 2"/>
          <p:cNvSpPr>
            <a:spLocks noGrp="1"/>
          </p:cNvSpPr>
          <p:nvPr>
            <p:ph type="subTitle" idx="1"/>
          </p:nvPr>
        </p:nvSpPr>
        <p:spPr>
          <a:xfrm>
            <a:off x="6311165" y="4421097"/>
            <a:ext cx="4413071"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7" name="Date Placeholder 3"/>
          <p:cNvSpPr>
            <a:spLocks noGrp="1"/>
          </p:cNvSpPr>
          <p:nvPr>
            <p:ph type="dt" sz="half" idx="10"/>
          </p:nvPr>
        </p:nvSpPr>
        <p:spPr>
          <a:xfrm>
            <a:off x="6318251" y="1516067"/>
            <a:ext cx="2844800" cy="752475"/>
          </a:xfrm>
        </p:spPr>
        <p:txBody>
          <a:bodyPr anchor="b"/>
          <a:lstStyle>
            <a:lvl1pPr algn="l" fontAlgn="base">
              <a:spcBef>
                <a:spcPct val="0"/>
              </a:spcBef>
              <a:spcAft>
                <a:spcPct val="0"/>
              </a:spcAft>
              <a:defRPr sz="2400">
                <a:latin typeface="Arial" pitchFamily="34" charset="0"/>
              </a:defRPr>
            </a:lvl1pPr>
          </a:lstStyle>
          <a:p>
            <a:pPr>
              <a:defRPr/>
            </a:pPr>
            <a:endParaRPr lang="ru-RU"/>
          </a:p>
        </p:txBody>
      </p:sp>
      <p:sp>
        <p:nvSpPr>
          <p:cNvPr id="48" name="Footer Placeholder 4"/>
          <p:cNvSpPr>
            <a:spLocks noGrp="1"/>
          </p:cNvSpPr>
          <p:nvPr>
            <p:ph type="ftr" sz="quarter" idx="11"/>
          </p:nvPr>
        </p:nvSpPr>
        <p:spPr>
          <a:xfrm>
            <a:off x="7071784" y="5719780"/>
            <a:ext cx="3774016" cy="365125"/>
          </a:xfrm>
        </p:spPr>
        <p:txBody>
          <a:bodyPr>
            <a:normAutofit/>
          </a:bodyPr>
          <a:lstStyle>
            <a:lvl1pPr fontAlgn="base">
              <a:spcBef>
                <a:spcPct val="0"/>
              </a:spcBef>
              <a:spcAft>
                <a:spcPct val="0"/>
              </a:spcAft>
              <a:defRPr>
                <a:solidFill>
                  <a:srgbClr val="94C600"/>
                </a:solidFill>
                <a:latin typeface="Arial" pitchFamily="34" charset="0"/>
              </a:defRPr>
            </a:lvl1pPr>
          </a:lstStyle>
          <a:p>
            <a:pPr>
              <a:defRPr/>
            </a:pPr>
            <a:endParaRPr lang="ru-RU"/>
          </a:p>
        </p:txBody>
      </p:sp>
      <p:sp>
        <p:nvSpPr>
          <p:cNvPr id="49" name="Slide Number Placeholder 5"/>
          <p:cNvSpPr>
            <a:spLocks noGrp="1"/>
          </p:cNvSpPr>
          <p:nvPr>
            <p:ph type="sldNum" sz="quarter" idx="12"/>
          </p:nvPr>
        </p:nvSpPr>
        <p:spPr>
          <a:xfrm>
            <a:off x="6199727" y="5719780"/>
            <a:ext cx="857249" cy="365125"/>
          </a:xfrm>
        </p:spPr>
        <p:txBody>
          <a:bodyPr/>
          <a:lstStyle>
            <a:lvl1pPr fontAlgn="base">
              <a:spcBef>
                <a:spcPct val="0"/>
              </a:spcBef>
              <a:spcAft>
                <a:spcPct val="0"/>
              </a:spcAft>
              <a:defRPr>
                <a:solidFill>
                  <a:srgbClr val="94C600"/>
                </a:solidFill>
                <a:latin typeface="Arial" pitchFamily="34" charset="0"/>
              </a:defRPr>
            </a:lvl1pPr>
          </a:lstStyle>
          <a:p>
            <a:pPr>
              <a:defRPr/>
            </a:pPr>
            <a:fld id="{A1D1F67E-2A95-4477-9764-A0364FECAEC4}" type="slidenum">
              <a:rPr lang="ru-RU"/>
              <a:pPr>
                <a:defRPr/>
              </a:pPr>
              <a:t>‹#›</a:t>
            </a:fld>
            <a:endParaRPr lang="ru-RU"/>
          </a:p>
        </p:txBody>
      </p:sp>
    </p:spTree>
    <p:extLst>
      <p:ext uri="{BB962C8B-B14F-4D97-AF65-F5344CB8AC3E}">
        <p14:creationId xmlns:p14="http://schemas.microsoft.com/office/powerpoint/2010/main" val="19482768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36DC63BC-0684-4DD8-AA8D-0145D60A745E}" type="slidenum">
              <a:rPr lang="ru-RU"/>
              <a:pPr>
                <a:defRPr/>
              </a:pPr>
              <a:t>‹#›</a:t>
            </a:fld>
            <a:endParaRPr lang="ru-RU"/>
          </a:p>
        </p:txBody>
      </p:sp>
    </p:spTree>
    <p:extLst>
      <p:ext uri="{BB962C8B-B14F-4D97-AF65-F5344CB8AC3E}">
        <p14:creationId xmlns:p14="http://schemas.microsoft.com/office/powerpoint/2010/main" val="2390087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678196" y="2900831"/>
            <a:ext cx="8849957" cy="1362075"/>
          </a:xfrm>
        </p:spPr>
        <p:txBody>
          <a:bodyPr/>
          <a:lstStyle>
            <a:lvl1pPr algn="l">
              <a:defRPr sz="4000" b="0"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1678195" y="4267217"/>
            <a:ext cx="8849956" cy="1520413"/>
          </a:xfrm>
        </p:spPr>
        <p:txBody>
          <a:bodyPr/>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F9CCCBD8-4DCB-4293-A00D-3D727B9BAF79}" type="slidenum">
              <a:rPr lang="ru-RU"/>
              <a:pPr>
                <a:defRPr/>
              </a:pPr>
              <a:t>‹#›</a:t>
            </a:fld>
            <a:endParaRPr lang="ru-RU"/>
          </a:p>
        </p:txBody>
      </p:sp>
    </p:spTree>
    <p:extLst>
      <p:ext uri="{BB962C8B-B14F-4D97-AF65-F5344CB8AC3E}">
        <p14:creationId xmlns:p14="http://schemas.microsoft.com/office/powerpoint/2010/main" val="674084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415603" y="593367"/>
            <a:ext cx="11360700" cy="763500"/>
          </a:xfrm>
          <a:prstGeom prst="rect">
            <a:avLst/>
          </a:prstGeom>
        </p:spPr>
        <p:txBody>
          <a:bodyPr spcFirstLastPara="1" wrap="square" lIns="121900" tIns="121900" rIns="121900" bIns="121900" anchor="t" anchorCtr="0">
            <a:no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31" name="Google Shape;31;p6"/>
          <p:cNvSpPr txBox="1">
            <a:spLocks noGrp="1"/>
          </p:cNvSpPr>
          <p:nvPr>
            <p:ph type="sldNum" idx="12"/>
          </p:nvPr>
        </p:nvSpPr>
        <p:spPr>
          <a:xfrm>
            <a:off x="11296611"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389888" y="2313432"/>
            <a:ext cx="4559808" cy="349300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1" name="Content Placeholder 10"/>
          <p:cNvSpPr>
            <a:spLocks noGrp="1"/>
          </p:cNvSpPr>
          <p:nvPr>
            <p:ph sz="quarter" idx="14"/>
          </p:nvPr>
        </p:nvSpPr>
        <p:spPr>
          <a:xfrm>
            <a:off x="6193536" y="2313431"/>
            <a:ext cx="4559808" cy="349300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4"/>
          <p:cNvSpPr>
            <a:spLocks noGrp="1"/>
          </p:cNvSpPr>
          <p:nvPr>
            <p:ph type="dt" sz="half" idx="15"/>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6" name="Footer Placeholder 5"/>
          <p:cNvSpPr>
            <a:spLocks noGrp="1"/>
          </p:cNvSpPr>
          <p:nvPr>
            <p:ph type="ftr" sz="quarter" idx="16"/>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7" name="Slide Number Placeholder 6"/>
          <p:cNvSpPr>
            <a:spLocks noGrp="1"/>
          </p:cNvSpPr>
          <p:nvPr>
            <p:ph type="sldNum" sz="quarter" idx="17"/>
          </p:nvPr>
        </p:nvSpPr>
        <p:spPr/>
        <p:txBody>
          <a:bodyPr/>
          <a:lstStyle>
            <a:lvl1pPr fontAlgn="base">
              <a:spcBef>
                <a:spcPct val="0"/>
              </a:spcBef>
              <a:spcAft>
                <a:spcPct val="0"/>
              </a:spcAft>
              <a:defRPr>
                <a:latin typeface="Arial" pitchFamily="34" charset="0"/>
              </a:defRPr>
            </a:lvl1pPr>
          </a:lstStyle>
          <a:p>
            <a:pPr>
              <a:defRPr/>
            </a:pPr>
            <a:fld id="{CCE658FD-DC94-4BA4-9605-103F7A4BB7D5}" type="slidenum">
              <a:rPr lang="ru-RU"/>
              <a:pPr>
                <a:defRPr/>
              </a:pPr>
              <a:t>‹#›</a:t>
            </a:fld>
            <a:endParaRPr lang="ru-RU"/>
          </a:p>
        </p:txBody>
      </p:sp>
    </p:spTree>
    <p:extLst>
      <p:ext uri="{BB962C8B-B14F-4D97-AF65-F5344CB8AC3E}">
        <p14:creationId xmlns:p14="http://schemas.microsoft.com/office/powerpoint/2010/main" val="11498996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882816" y="2316009"/>
            <a:ext cx="407619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388961" y="2974711"/>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682461" y="2316010"/>
            <a:ext cx="4074289"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93536" y="2974711"/>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4B90C127-598E-4B22-A53E-853D2C9C0C3A}" type="slidenum">
              <a:rPr lang="ru-RU"/>
              <a:pPr>
                <a:defRPr/>
              </a:pPr>
              <a:t>‹#›</a:t>
            </a:fld>
            <a:endParaRPr lang="ru-RU"/>
          </a:p>
        </p:txBody>
      </p:sp>
    </p:spTree>
    <p:extLst>
      <p:ext uri="{BB962C8B-B14F-4D97-AF65-F5344CB8AC3E}">
        <p14:creationId xmlns:p14="http://schemas.microsoft.com/office/powerpoint/2010/main" val="40151270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0089F495-9B9F-438D-A623-F5D7CF7152BC}" type="slidenum">
              <a:rPr lang="ru-RU"/>
              <a:pPr>
                <a:defRPr/>
              </a:pPr>
              <a:t>‹#›</a:t>
            </a:fld>
            <a:endParaRPr lang="ru-RU"/>
          </a:p>
        </p:txBody>
      </p:sp>
    </p:spTree>
    <p:extLst>
      <p:ext uri="{BB962C8B-B14F-4D97-AF65-F5344CB8AC3E}">
        <p14:creationId xmlns:p14="http://schemas.microsoft.com/office/powerpoint/2010/main" val="17174393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520CE8A1-AA90-4372-A672-DE0BD9082695}" type="slidenum">
              <a:rPr lang="ru-RU"/>
              <a:pPr>
                <a:defRPr/>
              </a:pPr>
              <a:t>‹#›</a:t>
            </a:fld>
            <a:endParaRPr lang="ru-RU"/>
          </a:p>
        </p:txBody>
      </p:sp>
    </p:spTree>
    <p:extLst>
      <p:ext uri="{BB962C8B-B14F-4D97-AF65-F5344CB8AC3E}">
        <p14:creationId xmlns:p14="http://schemas.microsoft.com/office/powerpoint/2010/main" val="13464406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grpSp>
        <p:nvGrpSpPr>
          <p:cNvPr id="5" name="Group 43"/>
          <p:cNvGrpSpPr>
            <a:grpSpLocks/>
          </p:cNvGrpSpPr>
          <p:nvPr/>
        </p:nvGrpSpPr>
        <p:grpSpPr bwMode="auto">
          <a:xfrm>
            <a:off x="-510117" y="0"/>
            <a:ext cx="13243984" cy="6858000"/>
            <a:chOff x="-382404" y="0"/>
            <a:chExt cx="9932332" cy="6858000"/>
          </a:xfrm>
        </p:grpSpPr>
        <p:grpSp>
          <p:nvGrpSpPr>
            <p:cNvPr id="6" name="Group 44"/>
            <p:cNvGrpSpPr>
              <a:grpSpLocks/>
            </p:cNvGrpSpPr>
            <p:nvPr/>
          </p:nvGrpSpPr>
          <p:grpSpPr bwMode="auto">
            <a:xfrm>
              <a:off x="0" y="0"/>
              <a:ext cx="9144000" cy="6858000"/>
              <a:chOff x="0" y="0"/>
              <a:chExt cx="9144000" cy="6858000"/>
            </a:xfrm>
          </p:grpSpPr>
          <p:grpSp>
            <p:nvGrpSpPr>
              <p:cNvPr id="29" name="Group 4"/>
              <p:cNvGrpSpPr>
                <a:grpSpLocks/>
              </p:cNvGrpSpPr>
              <p:nvPr/>
            </p:nvGrpSpPr>
            <p:grpSpPr bwMode="auto">
              <a:xfrm>
                <a:off x="0" y="0"/>
                <a:ext cx="2514600" cy="6858000"/>
                <a:chOff x="0" y="0"/>
                <a:chExt cx="2514600" cy="6858000"/>
              </a:xfrm>
            </p:grpSpPr>
            <p:sp>
              <p:nvSpPr>
                <p:cNvPr id="41" name="Rectangle 83"/>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2"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3"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grpSp>
            <p:nvGrpSpPr>
              <p:cNvPr id="30" name="Group 5"/>
              <p:cNvGrpSpPr>
                <a:grpSpLocks/>
              </p:cNvGrpSpPr>
              <p:nvPr/>
            </p:nvGrpSpPr>
            <p:grpSpPr bwMode="auto">
              <a:xfrm>
                <a:off x="422910" y="0"/>
                <a:ext cx="2514600" cy="6858000"/>
                <a:chOff x="0" y="0"/>
                <a:chExt cx="2514600" cy="6858000"/>
              </a:xfrm>
            </p:grpSpPr>
            <p:sp>
              <p:nvSpPr>
                <p:cNvPr id="38" name="Rectangle 80"/>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9" name="Rectangle 81"/>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0" name="Rectangle 82"/>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grpSp>
            <p:nvGrpSpPr>
              <p:cNvPr id="31" name="Group 9"/>
              <p:cNvGrpSpPr>
                <a:grpSpLocks/>
              </p:cNvGrpSpPr>
              <p:nvPr/>
            </p:nvGrpSpPr>
            <p:grpSpPr bwMode="auto">
              <a:xfrm rot="10800000">
                <a:off x="6629400" y="0"/>
                <a:ext cx="2514600" cy="6858000"/>
                <a:chOff x="0" y="0"/>
                <a:chExt cx="2514600" cy="6858000"/>
              </a:xfrm>
            </p:grpSpPr>
            <p:sp>
              <p:nvSpPr>
                <p:cNvPr id="35" name="Rectangle 77"/>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6" name="Rectangle 78"/>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7" name="Rectangle 79"/>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32" name="Rectangle 74"/>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3" name="Rectangle 75"/>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4" name="Rectangle 76"/>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7" name="Freeform 46"/>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8" name="Freeform 47"/>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9" name="Freeform 48"/>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10" name="Freeform 49"/>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11" name="Freeform 50"/>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12" name="Hexagon 51"/>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3" name="Hexagon 52"/>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4" name="Hexagon 53"/>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5" name="Hexagon 54"/>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6" name="Hexagon 55"/>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7" name="Freeform 58"/>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8" name="Hexagon 59"/>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9" name="Hexagon 61"/>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0" name="Hexagon 62"/>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1" name="Hexagon 63"/>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2" name="Hexagon 64"/>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3" name="Hexagon 65"/>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4" name="Hexagon 66"/>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5" name="Hexagon 67"/>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6" name="Hexagon 68"/>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7" name="Freeform 69"/>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8" name="Freeform 70"/>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44" name="Rectangle 45"/>
          <p:cNvSpPr/>
          <p:nvPr/>
        </p:nvSpPr>
        <p:spPr>
          <a:xfrm>
            <a:off x="6081196" y="-22225"/>
            <a:ext cx="4906433"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5" name="Rectangle 56"/>
          <p:cNvSpPr/>
          <p:nvPr/>
        </p:nvSpPr>
        <p:spPr>
          <a:xfrm>
            <a:off x="6199717" y="-22225"/>
            <a:ext cx="46736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6" name="Rectangle 57"/>
          <p:cNvSpPr/>
          <p:nvPr/>
        </p:nvSpPr>
        <p:spPr>
          <a:xfrm>
            <a:off x="1206500" y="601680"/>
            <a:ext cx="4749800" cy="56483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7" name="Rectangle 60"/>
          <p:cNvSpPr/>
          <p:nvPr/>
        </p:nvSpPr>
        <p:spPr>
          <a:xfrm>
            <a:off x="6201833" y="6088063"/>
            <a:ext cx="46736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 name="Content Placeholder 2"/>
          <p:cNvSpPr>
            <a:spLocks noGrp="1"/>
          </p:cNvSpPr>
          <p:nvPr>
            <p:ph idx="1"/>
          </p:nvPr>
        </p:nvSpPr>
        <p:spPr>
          <a:xfrm>
            <a:off x="1527861" y="856527"/>
            <a:ext cx="4120587"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2" name="Title 1"/>
          <p:cNvSpPr>
            <a:spLocks noGrp="1"/>
          </p:cNvSpPr>
          <p:nvPr>
            <p:ph type="title"/>
          </p:nvPr>
        </p:nvSpPr>
        <p:spPr>
          <a:xfrm>
            <a:off x="6319777" y="2657451"/>
            <a:ext cx="4406096" cy="1463153"/>
          </a:xfrm>
        </p:spPr>
        <p:txBody>
          <a:bodyPr>
            <a:normAutofit/>
          </a:bodyPr>
          <a:lstStyle>
            <a:lvl1pPr algn="l">
              <a:defRPr sz="2800" b="0"/>
            </a:lvl1pPr>
          </a:lstStyle>
          <a:p>
            <a:r>
              <a:rPr lang="ru-RU" smtClean="0"/>
              <a:t>Образец заголовка</a:t>
            </a:r>
            <a:endParaRPr lang="en-US"/>
          </a:p>
        </p:txBody>
      </p:sp>
      <p:sp>
        <p:nvSpPr>
          <p:cNvPr id="4" name="Text Placeholder 3"/>
          <p:cNvSpPr>
            <a:spLocks noGrp="1"/>
          </p:cNvSpPr>
          <p:nvPr>
            <p:ph type="body" sz="half" idx="2"/>
          </p:nvPr>
        </p:nvSpPr>
        <p:spPr>
          <a:xfrm>
            <a:off x="6315457" y="4136994"/>
            <a:ext cx="4398379"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8"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49" name="Slide Number Placeholder 6"/>
          <p:cNvSpPr>
            <a:spLocks noGrp="1"/>
          </p:cNvSpPr>
          <p:nvPr>
            <p:ph type="sldNum" sz="quarter" idx="11"/>
          </p:nvPr>
        </p:nvSpPr>
        <p:spPr/>
        <p:txBody>
          <a:bodyPr/>
          <a:lstStyle>
            <a:lvl1pPr fontAlgn="base">
              <a:spcBef>
                <a:spcPct val="0"/>
              </a:spcBef>
              <a:spcAft>
                <a:spcPct val="0"/>
              </a:spcAft>
              <a:defRPr>
                <a:latin typeface="Arial" pitchFamily="34" charset="0"/>
              </a:defRPr>
            </a:lvl1pPr>
          </a:lstStyle>
          <a:p>
            <a:pPr>
              <a:defRPr/>
            </a:pPr>
            <a:fld id="{FD92623B-2E4E-4054-A036-0D03E61AA2D1}" type="slidenum">
              <a:rPr lang="ru-RU"/>
              <a:pPr>
                <a:defRPr/>
              </a:pPr>
              <a:t>‹#›</a:t>
            </a:fld>
            <a:endParaRPr lang="ru-RU"/>
          </a:p>
        </p:txBody>
      </p:sp>
      <p:sp>
        <p:nvSpPr>
          <p:cNvPr id="50" name="Footer Placeholder 5"/>
          <p:cNvSpPr>
            <a:spLocks noGrp="1"/>
          </p:cNvSpPr>
          <p:nvPr>
            <p:ph type="ftr" sz="quarter" idx="12"/>
          </p:nvPr>
        </p:nvSpPr>
        <p:spPr>
          <a:xfrm>
            <a:off x="6189133" y="5724542"/>
            <a:ext cx="4656667" cy="365125"/>
          </a:xfrm>
        </p:spPr>
        <p:txBody>
          <a:bodyPr>
            <a:normAutofit/>
          </a:bodyPr>
          <a:lstStyle>
            <a:lvl1pPr fontAlgn="base">
              <a:spcBef>
                <a:spcPct val="0"/>
              </a:spcBef>
              <a:spcAft>
                <a:spcPct val="0"/>
              </a:spcAft>
              <a:defRPr>
                <a:latin typeface="Arial" pitchFamily="34" charset="0"/>
              </a:defRPr>
            </a:lvl1pPr>
          </a:lstStyle>
          <a:p>
            <a:pPr>
              <a:defRPr/>
            </a:pPr>
            <a:endParaRPr lang="ru-RU"/>
          </a:p>
        </p:txBody>
      </p:sp>
    </p:spTree>
    <p:extLst>
      <p:ext uri="{BB962C8B-B14F-4D97-AF65-F5344CB8AC3E}">
        <p14:creationId xmlns:p14="http://schemas.microsoft.com/office/powerpoint/2010/main" val="24981132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grpSp>
        <p:nvGrpSpPr>
          <p:cNvPr id="5" name="Group 43"/>
          <p:cNvGrpSpPr>
            <a:grpSpLocks/>
          </p:cNvGrpSpPr>
          <p:nvPr/>
        </p:nvGrpSpPr>
        <p:grpSpPr bwMode="auto">
          <a:xfrm>
            <a:off x="-510117" y="0"/>
            <a:ext cx="13243984" cy="6858000"/>
            <a:chOff x="-382404" y="0"/>
            <a:chExt cx="9932332" cy="6858000"/>
          </a:xfrm>
        </p:grpSpPr>
        <p:grpSp>
          <p:nvGrpSpPr>
            <p:cNvPr id="6" name="Group 44"/>
            <p:cNvGrpSpPr>
              <a:grpSpLocks/>
            </p:cNvGrpSpPr>
            <p:nvPr/>
          </p:nvGrpSpPr>
          <p:grpSpPr bwMode="auto">
            <a:xfrm>
              <a:off x="0" y="0"/>
              <a:ext cx="9144000" cy="6858000"/>
              <a:chOff x="0" y="0"/>
              <a:chExt cx="9144000" cy="6858000"/>
            </a:xfrm>
          </p:grpSpPr>
          <p:grpSp>
            <p:nvGrpSpPr>
              <p:cNvPr id="29" name="Group 4"/>
              <p:cNvGrpSpPr>
                <a:grpSpLocks/>
              </p:cNvGrpSpPr>
              <p:nvPr/>
            </p:nvGrpSpPr>
            <p:grpSpPr bwMode="auto">
              <a:xfrm>
                <a:off x="0" y="0"/>
                <a:ext cx="2514600" cy="6858000"/>
                <a:chOff x="0" y="0"/>
                <a:chExt cx="2514600" cy="6858000"/>
              </a:xfrm>
            </p:grpSpPr>
            <p:sp>
              <p:nvSpPr>
                <p:cNvPr id="41" name="Rectangle 86"/>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2"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3"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grpSp>
            <p:nvGrpSpPr>
              <p:cNvPr id="30" name="Group 5"/>
              <p:cNvGrpSpPr>
                <a:grpSpLocks/>
              </p:cNvGrpSpPr>
              <p:nvPr/>
            </p:nvGrpSpPr>
            <p:grpSpPr bwMode="auto">
              <a:xfrm>
                <a:off x="422910" y="0"/>
                <a:ext cx="2514600" cy="6858000"/>
                <a:chOff x="0" y="0"/>
                <a:chExt cx="2514600" cy="6858000"/>
              </a:xfrm>
            </p:grpSpPr>
            <p:sp>
              <p:nvSpPr>
                <p:cNvPr id="38" name="Rectangle 83"/>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9" name="Rectangle 84"/>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0" name="Rectangle 85"/>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grpSp>
            <p:nvGrpSpPr>
              <p:cNvPr id="31" name="Group 9"/>
              <p:cNvGrpSpPr>
                <a:grpSpLocks/>
              </p:cNvGrpSpPr>
              <p:nvPr/>
            </p:nvGrpSpPr>
            <p:grpSpPr bwMode="auto">
              <a:xfrm rot="10800000">
                <a:off x="6629400" y="0"/>
                <a:ext cx="2514600" cy="6858000"/>
                <a:chOff x="0" y="0"/>
                <a:chExt cx="2514600" cy="6858000"/>
              </a:xfrm>
            </p:grpSpPr>
            <p:sp>
              <p:nvSpPr>
                <p:cNvPr id="35" name="Rectangle 80"/>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6" name="Rectangle 81"/>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7" name="Rectangle 82"/>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32" name="Rectangle 77"/>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3" name="Rectangle 78"/>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4" name="Rectangle 79"/>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7" name="Freeform 45"/>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8" name="Freeform 46"/>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9" name="Freeform 47"/>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10" name="Freeform 48"/>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11" name="Freeform 49"/>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12" name="Hexagon 50"/>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3" name="Hexagon 51"/>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4" name="Hexagon 59"/>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5" name="Hexagon 60"/>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6" name="Hexagon 61"/>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7" name="Freeform 62"/>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8" name="Hexagon 63"/>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9" name="Hexagon 64"/>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0" name="Hexagon 65"/>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1" name="Hexagon 66"/>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2" name="Hexagon 67"/>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3" name="Hexagon 68"/>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4" name="Hexagon 69"/>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5" name="Hexagon 70"/>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6" name="Hexagon 71"/>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7" name="Freeform 72"/>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8" name="Freeform 73"/>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44" name="Rectangle 93"/>
          <p:cNvSpPr/>
          <p:nvPr/>
        </p:nvSpPr>
        <p:spPr>
          <a:xfrm>
            <a:off x="6081196" y="-22225"/>
            <a:ext cx="4906433"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5" name="Rectangle 100"/>
          <p:cNvSpPr/>
          <p:nvPr/>
        </p:nvSpPr>
        <p:spPr>
          <a:xfrm>
            <a:off x="6199717" y="-22225"/>
            <a:ext cx="46736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6" name="Rectangle 101"/>
          <p:cNvSpPr/>
          <p:nvPr/>
        </p:nvSpPr>
        <p:spPr>
          <a:xfrm>
            <a:off x="1206500" y="601680"/>
            <a:ext cx="4749800" cy="564832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7" name="Rectangle 104"/>
          <p:cNvSpPr/>
          <p:nvPr/>
        </p:nvSpPr>
        <p:spPr>
          <a:xfrm>
            <a:off x="6201833" y="6088063"/>
            <a:ext cx="46736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 name="Title 1"/>
          <p:cNvSpPr>
            <a:spLocks noGrp="1"/>
          </p:cNvSpPr>
          <p:nvPr>
            <p:ph type="title"/>
          </p:nvPr>
        </p:nvSpPr>
        <p:spPr>
          <a:xfrm>
            <a:off x="6312565" y="2660904"/>
            <a:ext cx="4401312" cy="1463040"/>
          </a:xfrm>
        </p:spPr>
        <p:txBody>
          <a:bodyPr>
            <a:normAutofit/>
          </a:bodyPr>
          <a:lstStyle>
            <a:lvl1pPr algn="l">
              <a:defRPr sz="2800" b="0"/>
            </a:lvl1pPr>
          </a:lstStyle>
          <a:p>
            <a:r>
              <a:rPr lang="ru-RU" smtClean="0"/>
              <a:t>Образец заголовка</a:t>
            </a:r>
            <a:endParaRPr lang="en-US"/>
          </a:p>
        </p:txBody>
      </p:sp>
      <p:sp>
        <p:nvSpPr>
          <p:cNvPr id="3" name="Picture Placeholder 2"/>
          <p:cNvSpPr>
            <a:spLocks noGrp="1"/>
          </p:cNvSpPr>
          <p:nvPr>
            <p:ph type="pic" idx="1"/>
          </p:nvPr>
        </p:nvSpPr>
        <p:spPr>
          <a:xfrm>
            <a:off x="1340289" y="693795"/>
            <a:ext cx="4479497" cy="5468112"/>
          </a:xfrm>
        </p:spPr>
        <p:txBody>
          <a:bodyPr rtlCol="0">
            <a:normAutofit/>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6312843" y="4133105"/>
            <a:ext cx="4400764"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8"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49" name="Footer Placeholder 5"/>
          <p:cNvSpPr>
            <a:spLocks noGrp="1"/>
          </p:cNvSpPr>
          <p:nvPr>
            <p:ph type="ftr" sz="quarter" idx="11"/>
          </p:nvPr>
        </p:nvSpPr>
        <p:spPr>
          <a:xfrm>
            <a:off x="6189133" y="5724542"/>
            <a:ext cx="4656667" cy="365125"/>
          </a:xfrm>
        </p:spPr>
        <p:txBody>
          <a:bodyPr>
            <a:normAutofit/>
          </a:bodyPr>
          <a:lstStyle>
            <a:lvl1pPr fontAlgn="base">
              <a:spcBef>
                <a:spcPct val="0"/>
              </a:spcBef>
              <a:spcAft>
                <a:spcPct val="0"/>
              </a:spcAft>
              <a:defRPr>
                <a:latin typeface="Arial" pitchFamily="34" charset="0"/>
              </a:defRPr>
            </a:lvl1pPr>
          </a:lstStyle>
          <a:p>
            <a:pPr>
              <a:defRPr/>
            </a:pPr>
            <a:endParaRPr lang="ru-RU"/>
          </a:p>
        </p:txBody>
      </p:sp>
      <p:sp>
        <p:nvSpPr>
          <p:cNvPr id="50"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7FF870CE-872B-4D22-977E-8BAEE3B205BB}" type="slidenum">
              <a:rPr lang="ru-RU"/>
              <a:pPr>
                <a:defRPr/>
              </a:pPr>
              <a:t>‹#›</a:t>
            </a:fld>
            <a:endParaRPr lang="ru-RU"/>
          </a:p>
        </p:txBody>
      </p:sp>
    </p:spTree>
    <p:extLst>
      <p:ext uri="{BB962C8B-B14F-4D97-AF65-F5344CB8AC3E}">
        <p14:creationId xmlns:p14="http://schemas.microsoft.com/office/powerpoint/2010/main" val="41547334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64E6F680-A510-4190-9677-0729906A6869}" type="slidenum">
              <a:rPr lang="ru-RU"/>
              <a:pPr>
                <a:defRPr/>
              </a:pPr>
              <a:t>‹#›</a:t>
            </a:fld>
            <a:endParaRPr lang="ru-RU"/>
          </a:p>
        </p:txBody>
      </p:sp>
    </p:spTree>
    <p:extLst>
      <p:ext uri="{BB962C8B-B14F-4D97-AF65-F5344CB8AC3E}">
        <p14:creationId xmlns:p14="http://schemas.microsoft.com/office/powerpoint/2010/main" val="10583512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11" y="1030147"/>
            <a:ext cx="1979271" cy="4780344"/>
          </a:xfrm>
        </p:spPr>
        <p:txBody>
          <a:bodyPr vert="eaVert" anchor="ctr"/>
          <a:lstStyle/>
          <a:p>
            <a:r>
              <a:rPr lang="ru-RU" smtClean="0"/>
              <a:t>Образец заголовка</a:t>
            </a:r>
            <a:endParaRPr lang="en-US"/>
          </a:p>
        </p:txBody>
      </p:sp>
      <p:sp>
        <p:nvSpPr>
          <p:cNvPr id="3" name="Vertical Text Placeholder 2"/>
          <p:cNvSpPr>
            <a:spLocks noGrp="1"/>
          </p:cNvSpPr>
          <p:nvPr>
            <p:ph type="body" orient="vert" idx="1"/>
          </p:nvPr>
        </p:nvSpPr>
        <p:spPr>
          <a:xfrm>
            <a:off x="1404396" y="1030147"/>
            <a:ext cx="7231605" cy="478034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7B5A7E8F-0369-43BD-857F-58BE1D4F62BA}" type="slidenum">
              <a:rPr lang="ru-RU"/>
              <a:pPr>
                <a:defRPr/>
              </a:pPr>
              <a:t>‹#›</a:t>
            </a:fld>
            <a:endParaRPr lang="ru-RU"/>
          </a:p>
        </p:txBody>
      </p:sp>
    </p:spTree>
    <p:extLst>
      <p:ext uri="{BB962C8B-B14F-4D97-AF65-F5344CB8AC3E}">
        <p14:creationId xmlns:p14="http://schemas.microsoft.com/office/powerpoint/2010/main" val="18146922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42"/>
          <p:cNvGrpSpPr>
            <a:grpSpLocks/>
          </p:cNvGrpSpPr>
          <p:nvPr/>
        </p:nvGrpSpPr>
        <p:grpSpPr bwMode="auto">
          <a:xfrm>
            <a:off x="-510117" y="0"/>
            <a:ext cx="13243984" cy="6858000"/>
            <a:chOff x="-382404" y="0"/>
            <a:chExt cx="9932332" cy="6858000"/>
          </a:xfrm>
        </p:grpSpPr>
        <p:grpSp>
          <p:nvGrpSpPr>
            <p:cNvPr id="5" name="Group 44"/>
            <p:cNvGrpSpPr>
              <a:grpSpLocks/>
            </p:cNvGrpSpPr>
            <p:nvPr/>
          </p:nvGrpSpPr>
          <p:grpSpPr bwMode="auto">
            <a:xfrm>
              <a:off x="0" y="0"/>
              <a:ext cx="9144000" cy="6858000"/>
              <a:chOff x="0" y="0"/>
              <a:chExt cx="9144000" cy="6858000"/>
            </a:xfrm>
          </p:grpSpPr>
          <p:grpSp>
            <p:nvGrpSpPr>
              <p:cNvPr id="28" name="Group 4"/>
              <p:cNvGrpSpPr>
                <a:grpSpLocks/>
              </p:cNvGrpSpPr>
              <p:nvPr/>
            </p:nvGrpSpPr>
            <p:grpSpPr bwMode="auto">
              <a:xfrm>
                <a:off x="0" y="0"/>
                <a:ext cx="2514600" cy="6858000"/>
                <a:chOff x="0" y="0"/>
                <a:chExt cx="2514600" cy="6858000"/>
              </a:xfrm>
            </p:grpSpPr>
            <p:sp>
              <p:nvSpPr>
                <p:cNvPr id="40" name="Rectangle 114"/>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1"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2"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grpSp>
            <p:nvGrpSpPr>
              <p:cNvPr id="29" name="Group 5"/>
              <p:cNvGrpSpPr>
                <a:grpSpLocks/>
              </p:cNvGrpSpPr>
              <p:nvPr/>
            </p:nvGrpSpPr>
            <p:grpSpPr bwMode="auto">
              <a:xfrm>
                <a:off x="422910" y="0"/>
                <a:ext cx="2514600" cy="6858000"/>
                <a:chOff x="0" y="0"/>
                <a:chExt cx="2514600" cy="6858000"/>
              </a:xfrm>
            </p:grpSpPr>
            <p:sp>
              <p:nvSpPr>
                <p:cNvPr id="37" name="Rectangle 84"/>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8" name="Rectangle 85"/>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9" name="Rectangle 113"/>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grpSp>
            <p:nvGrpSpPr>
              <p:cNvPr id="30" name="Group 9"/>
              <p:cNvGrpSpPr>
                <a:grpSpLocks/>
              </p:cNvGrpSpPr>
              <p:nvPr/>
            </p:nvGrpSpPr>
            <p:grpSpPr bwMode="auto">
              <a:xfrm rot="10800000">
                <a:off x="6629400" y="0"/>
                <a:ext cx="2514600" cy="6858000"/>
                <a:chOff x="0" y="0"/>
                <a:chExt cx="2514600" cy="6858000"/>
              </a:xfrm>
            </p:grpSpPr>
            <p:sp>
              <p:nvSpPr>
                <p:cNvPr id="34" name="Rectangle 77"/>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5" name="Rectangle 78"/>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6" name="Rectangle 80"/>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31" name="Rectangle 74"/>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2" name="Rectangle 75"/>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3" name="Rectangle 76"/>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6" name="Freeform 44"/>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7" name="Freeform 47"/>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8" name="Freeform 48"/>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9" name="Freeform 50"/>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10" name="Freeform 51"/>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11" name="Hexagon 52"/>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2" name="Hexagon 53"/>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3" name="Hexagon 54"/>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4" name="Hexagon 55"/>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5" name="Hexagon 56"/>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6" name="Freeform 57"/>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7" name="Hexagon 58"/>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8" name="Hexagon 59"/>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9" name="Hexagon 60"/>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0" name="Hexagon 61"/>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1" name="Hexagon 62"/>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2" name="Hexagon 63"/>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3" name="Hexagon 64"/>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4" name="Hexagon 65"/>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5" name="Hexagon 66"/>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6" name="Freeform 67"/>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7" name="Freeform 68"/>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43" name="Rectangle 45"/>
          <p:cNvSpPr/>
          <p:nvPr/>
        </p:nvSpPr>
        <p:spPr>
          <a:xfrm>
            <a:off x="6081193" y="-22225"/>
            <a:ext cx="4906433"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4" name="Rectangle 46"/>
          <p:cNvSpPr/>
          <p:nvPr/>
        </p:nvSpPr>
        <p:spPr>
          <a:xfrm>
            <a:off x="6199717" y="-22225"/>
            <a:ext cx="4673600" cy="23129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5" name="Rectangle 49"/>
          <p:cNvSpPr/>
          <p:nvPr/>
        </p:nvSpPr>
        <p:spPr>
          <a:xfrm>
            <a:off x="6201833" y="6088063"/>
            <a:ext cx="46736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6" name="Rectangle 88"/>
          <p:cNvSpPr/>
          <p:nvPr/>
        </p:nvSpPr>
        <p:spPr>
          <a:xfrm>
            <a:off x="6201833" y="6088063"/>
            <a:ext cx="46736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 name="Title 1"/>
          <p:cNvSpPr>
            <a:spLocks noGrp="1"/>
          </p:cNvSpPr>
          <p:nvPr>
            <p:ph type="ctrTitle"/>
          </p:nvPr>
        </p:nvSpPr>
        <p:spPr>
          <a:xfrm>
            <a:off x="6311162" y="2708476"/>
            <a:ext cx="4417807" cy="1702160"/>
          </a:xfrm>
        </p:spPr>
        <p:txBody>
          <a:bodyPr>
            <a:normAutofit/>
          </a:bodyPr>
          <a:lstStyle>
            <a:lvl1pPr>
              <a:defRPr sz="3600"/>
            </a:lvl1pPr>
          </a:lstStyle>
          <a:p>
            <a:r>
              <a:rPr lang="ru-RU" smtClean="0"/>
              <a:t>Образец заголовка</a:t>
            </a:r>
            <a:endParaRPr lang="en-US" dirty="0"/>
          </a:p>
        </p:txBody>
      </p:sp>
      <p:sp>
        <p:nvSpPr>
          <p:cNvPr id="3" name="Subtitle 2"/>
          <p:cNvSpPr>
            <a:spLocks noGrp="1"/>
          </p:cNvSpPr>
          <p:nvPr>
            <p:ph type="subTitle" idx="1"/>
          </p:nvPr>
        </p:nvSpPr>
        <p:spPr>
          <a:xfrm>
            <a:off x="6311162" y="4421093"/>
            <a:ext cx="4413071"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7" name="Date Placeholder 3"/>
          <p:cNvSpPr>
            <a:spLocks noGrp="1"/>
          </p:cNvSpPr>
          <p:nvPr>
            <p:ph type="dt" sz="half" idx="10"/>
          </p:nvPr>
        </p:nvSpPr>
        <p:spPr>
          <a:xfrm>
            <a:off x="6318251" y="1516067"/>
            <a:ext cx="2844800" cy="752475"/>
          </a:xfrm>
        </p:spPr>
        <p:txBody>
          <a:bodyPr anchor="b"/>
          <a:lstStyle>
            <a:lvl1pPr algn="l" fontAlgn="base">
              <a:spcBef>
                <a:spcPct val="0"/>
              </a:spcBef>
              <a:spcAft>
                <a:spcPct val="0"/>
              </a:spcAft>
              <a:defRPr sz="2400">
                <a:latin typeface="Arial" pitchFamily="34" charset="0"/>
              </a:defRPr>
            </a:lvl1pPr>
          </a:lstStyle>
          <a:p>
            <a:pPr>
              <a:defRPr/>
            </a:pPr>
            <a:endParaRPr lang="ru-RU"/>
          </a:p>
        </p:txBody>
      </p:sp>
      <p:sp>
        <p:nvSpPr>
          <p:cNvPr id="48" name="Footer Placeholder 4"/>
          <p:cNvSpPr>
            <a:spLocks noGrp="1"/>
          </p:cNvSpPr>
          <p:nvPr>
            <p:ph type="ftr" sz="quarter" idx="11"/>
          </p:nvPr>
        </p:nvSpPr>
        <p:spPr>
          <a:xfrm>
            <a:off x="7071784" y="5719776"/>
            <a:ext cx="3774016" cy="365125"/>
          </a:xfrm>
        </p:spPr>
        <p:txBody>
          <a:bodyPr>
            <a:normAutofit/>
          </a:bodyPr>
          <a:lstStyle>
            <a:lvl1pPr fontAlgn="base">
              <a:spcBef>
                <a:spcPct val="0"/>
              </a:spcBef>
              <a:spcAft>
                <a:spcPct val="0"/>
              </a:spcAft>
              <a:defRPr>
                <a:solidFill>
                  <a:srgbClr val="94C600"/>
                </a:solidFill>
                <a:latin typeface="Arial" pitchFamily="34" charset="0"/>
              </a:defRPr>
            </a:lvl1pPr>
          </a:lstStyle>
          <a:p>
            <a:pPr>
              <a:defRPr/>
            </a:pPr>
            <a:endParaRPr lang="ru-RU"/>
          </a:p>
        </p:txBody>
      </p:sp>
      <p:sp>
        <p:nvSpPr>
          <p:cNvPr id="49" name="Slide Number Placeholder 5"/>
          <p:cNvSpPr>
            <a:spLocks noGrp="1"/>
          </p:cNvSpPr>
          <p:nvPr>
            <p:ph type="sldNum" sz="quarter" idx="12"/>
          </p:nvPr>
        </p:nvSpPr>
        <p:spPr>
          <a:xfrm>
            <a:off x="6199726" y="5719776"/>
            <a:ext cx="857249" cy="365125"/>
          </a:xfrm>
        </p:spPr>
        <p:txBody>
          <a:bodyPr/>
          <a:lstStyle>
            <a:lvl1pPr fontAlgn="base">
              <a:spcBef>
                <a:spcPct val="0"/>
              </a:spcBef>
              <a:spcAft>
                <a:spcPct val="0"/>
              </a:spcAft>
              <a:defRPr>
                <a:solidFill>
                  <a:srgbClr val="94C600"/>
                </a:solidFill>
                <a:latin typeface="Arial" pitchFamily="34" charset="0"/>
              </a:defRPr>
            </a:lvl1pPr>
          </a:lstStyle>
          <a:p>
            <a:pPr>
              <a:defRPr/>
            </a:pPr>
            <a:fld id="{A1D1F67E-2A95-4477-9764-A0364FECAEC4}" type="slidenum">
              <a:rPr lang="ru-RU"/>
              <a:pPr>
                <a:defRPr/>
              </a:pPr>
              <a:t>‹#›</a:t>
            </a:fld>
            <a:endParaRPr lang="ru-RU"/>
          </a:p>
        </p:txBody>
      </p:sp>
    </p:spTree>
    <p:extLst>
      <p:ext uri="{BB962C8B-B14F-4D97-AF65-F5344CB8AC3E}">
        <p14:creationId xmlns:p14="http://schemas.microsoft.com/office/powerpoint/2010/main" val="12004411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36DC63BC-0684-4DD8-AA8D-0145D60A745E}" type="slidenum">
              <a:rPr lang="ru-RU"/>
              <a:pPr>
                <a:defRPr/>
              </a:pPr>
              <a:t>‹#›</a:t>
            </a:fld>
            <a:endParaRPr lang="ru-RU"/>
          </a:p>
        </p:txBody>
      </p:sp>
    </p:spTree>
    <p:extLst>
      <p:ext uri="{BB962C8B-B14F-4D97-AF65-F5344CB8AC3E}">
        <p14:creationId xmlns:p14="http://schemas.microsoft.com/office/powerpoint/2010/main" val="1015386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34" name="Google Shape;34;p7"/>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Autofit/>
          </a:bodyPr>
          <a:lstStyle>
            <a:lvl1pPr marL="457200" lvl="0" indent="-330200">
              <a:spcBef>
                <a:spcPts val="0"/>
              </a:spcBef>
              <a:spcAft>
                <a:spcPts val="0"/>
              </a:spcAft>
              <a:buSzPts val="1600"/>
              <a:buChar char="●"/>
              <a:defRPr sz="16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35" name="Google Shape;35;p7"/>
          <p:cNvSpPr txBox="1">
            <a:spLocks noGrp="1"/>
          </p:cNvSpPr>
          <p:nvPr>
            <p:ph type="sldNum" idx="12"/>
          </p:nvPr>
        </p:nvSpPr>
        <p:spPr>
          <a:xfrm>
            <a:off x="11296611"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678196" y="2900831"/>
            <a:ext cx="8849957" cy="1362075"/>
          </a:xfrm>
        </p:spPr>
        <p:txBody>
          <a:bodyPr/>
          <a:lstStyle>
            <a:lvl1pPr algn="l">
              <a:defRPr sz="4000" b="0"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1678195" y="4267213"/>
            <a:ext cx="8849956" cy="1520413"/>
          </a:xfrm>
        </p:spPr>
        <p:txBody>
          <a:bodyPr/>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F9CCCBD8-4DCB-4293-A00D-3D727B9BAF79}" type="slidenum">
              <a:rPr lang="ru-RU"/>
              <a:pPr>
                <a:defRPr/>
              </a:pPr>
              <a:t>‹#›</a:t>
            </a:fld>
            <a:endParaRPr lang="ru-RU"/>
          </a:p>
        </p:txBody>
      </p:sp>
    </p:spTree>
    <p:extLst>
      <p:ext uri="{BB962C8B-B14F-4D97-AF65-F5344CB8AC3E}">
        <p14:creationId xmlns:p14="http://schemas.microsoft.com/office/powerpoint/2010/main" val="7567297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389888" y="2313432"/>
            <a:ext cx="4559808" cy="349300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1" name="Content Placeholder 10"/>
          <p:cNvSpPr>
            <a:spLocks noGrp="1"/>
          </p:cNvSpPr>
          <p:nvPr>
            <p:ph sz="quarter" idx="14"/>
          </p:nvPr>
        </p:nvSpPr>
        <p:spPr>
          <a:xfrm>
            <a:off x="6193536" y="2313431"/>
            <a:ext cx="4559808" cy="349300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4"/>
          <p:cNvSpPr>
            <a:spLocks noGrp="1"/>
          </p:cNvSpPr>
          <p:nvPr>
            <p:ph type="dt" sz="half" idx="15"/>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6" name="Footer Placeholder 5"/>
          <p:cNvSpPr>
            <a:spLocks noGrp="1"/>
          </p:cNvSpPr>
          <p:nvPr>
            <p:ph type="ftr" sz="quarter" idx="16"/>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7" name="Slide Number Placeholder 6"/>
          <p:cNvSpPr>
            <a:spLocks noGrp="1"/>
          </p:cNvSpPr>
          <p:nvPr>
            <p:ph type="sldNum" sz="quarter" idx="17"/>
          </p:nvPr>
        </p:nvSpPr>
        <p:spPr/>
        <p:txBody>
          <a:bodyPr/>
          <a:lstStyle>
            <a:lvl1pPr fontAlgn="base">
              <a:spcBef>
                <a:spcPct val="0"/>
              </a:spcBef>
              <a:spcAft>
                <a:spcPct val="0"/>
              </a:spcAft>
              <a:defRPr>
                <a:latin typeface="Arial" pitchFamily="34" charset="0"/>
              </a:defRPr>
            </a:lvl1pPr>
          </a:lstStyle>
          <a:p>
            <a:pPr>
              <a:defRPr/>
            </a:pPr>
            <a:fld id="{CCE658FD-DC94-4BA4-9605-103F7A4BB7D5}" type="slidenum">
              <a:rPr lang="ru-RU"/>
              <a:pPr>
                <a:defRPr/>
              </a:pPr>
              <a:t>‹#›</a:t>
            </a:fld>
            <a:endParaRPr lang="ru-RU"/>
          </a:p>
        </p:txBody>
      </p:sp>
    </p:spTree>
    <p:extLst>
      <p:ext uri="{BB962C8B-B14F-4D97-AF65-F5344CB8AC3E}">
        <p14:creationId xmlns:p14="http://schemas.microsoft.com/office/powerpoint/2010/main" val="35525070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882816" y="2316009"/>
            <a:ext cx="407619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388961" y="2974707"/>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682458" y="2316010"/>
            <a:ext cx="4074289"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93536" y="2974707"/>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4B90C127-598E-4B22-A53E-853D2C9C0C3A}" type="slidenum">
              <a:rPr lang="ru-RU"/>
              <a:pPr>
                <a:defRPr/>
              </a:pPr>
              <a:t>‹#›</a:t>
            </a:fld>
            <a:endParaRPr lang="ru-RU"/>
          </a:p>
        </p:txBody>
      </p:sp>
    </p:spTree>
    <p:extLst>
      <p:ext uri="{BB962C8B-B14F-4D97-AF65-F5344CB8AC3E}">
        <p14:creationId xmlns:p14="http://schemas.microsoft.com/office/powerpoint/2010/main" val="23740869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0089F495-9B9F-438D-A623-F5D7CF7152BC}" type="slidenum">
              <a:rPr lang="ru-RU"/>
              <a:pPr>
                <a:defRPr/>
              </a:pPr>
              <a:t>‹#›</a:t>
            </a:fld>
            <a:endParaRPr lang="ru-RU"/>
          </a:p>
        </p:txBody>
      </p:sp>
    </p:spTree>
    <p:extLst>
      <p:ext uri="{BB962C8B-B14F-4D97-AF65-F5344CB8AC3E}">
        <p14:creationId xmlns:p14="http://schemas.microsoft.com/office/powerpoint/2010/main" val="592787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520CE8A1-AA90-4372-A672-DE0BD9082695}" type="slidenum">
              <a:rPr lang="ru-RU"/>
              <a:pPr>
                <a:defRPr/>
              </a:pPr>
              <a:t>‹#›</a:t>
            </a:fld>
            <a:endParaRPr lang="ru-RU"/>
          </a:p>
        </p:txBody>
      </p:sp>
    </p:spTree>
    <p:extLst>
      <p:ext uri="{BB962C8B-B14F-4D97-AF65-F5344CB8AC3E}">
        <p14:creationId xmlns:p14="http://schemas.microsoft.com/office/powerpoint/2010/main" val="1998718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grpSp>
        <p:nvGrpSpPr>
          <p:cNvPr id="5" name="Group 43"/>
          <p:cNvGrpSpPr>
            <a:grpSpLocks/>
          </p:cNvGrpSpPr>
          <p:nvPr/>
        </p:nvGrpSpPr>
        <p:grpSpPr bwMode="auto">
          <a:xfrm>
            <a:off x="-510117" y="0"/>
            <a:ext cx="13243984" cy="6858000"/>
            <a:chOff x="-382404" y="0"/>
            <a:chExt cx="9932332" cy="6858000"/>
          </a:xfrm>
        </p:grpSpPr>
        <p:grpSp>
          <p:nvGrpSpPr>
            <p:cNvPr id="6" name="Group 44"/>
            <p:cNvGrpSpPr>
              <a:grpSpLocks/>
            </p:cNvGrpSpPr>
            <p:nvPr/>
          </p:nvGrpSpPr>
          <p:grpSpPr bwMode="auto">
            <a:xfrm>
              <a:off x="0" y="0"/>
              <a:ext cx="9144000" cy="6858000"/>
              <a:chOff x="0" y="0"/>
              <a:chExt cx="9144000" cy="6858000"/>
            </a:xfrm>
          </p:grpSpPr>
          <p:grpSp>
            <p:nvGrpSpPr>
              <p:cNvPr id="29" name="Group 4"/>
              <p:cNvGrpSpPr>
                <a:grpSpLocks/>
              </p:cNvGrpSpPr>
              <p:nvPr/>
            </p:nvGrpSpPr>
            <p:grpSpPr bwMode="auto">
              <a:xfrm>
                <a:off x="0" y="0"/>
                <a:ext cx="2514600" cy="6858000"/>
                <a:chOff x="0" y="0"/>
                <a:chExt cx="2514600" cy="6858000"/>
              </a:xfrm>
            </p:grpSpPr>
            <p:sp>
              <p:nvSpPr>
                <p:cNvPr id="41" name="Rectangle 83"/>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2"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3"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grpSp>
            <p:nvGrpSpPr>
              <p:cNvPr id="30" name="Group 5"/>
              <p:cNvGrpSpPr>
                <a:grpSpLocks/>
              </p:cNvGrpSpPr>
              <p:nvPr/>
            </p:nvGrpSpPr>
            <p:grpSpPr bwMode="auto">
              <a:xfrm>
                <a:off x="422910" y="0"/>
                <a:ext cx="2514600" cy="6858000"/>
                <a:chOff x="0" y="0"/>
                <a:chExt cx="2514600" cy="6858000"/>
              </a:xfrm>
            </p:grpSpPr>
            <p:sp>
              <p:nvSpPr>
                <p:cNvPr id="38" name="Rectangle 80"/>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9" name="Rectangle 81"/>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0" name="Rectangle 82"/>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grpSp>
            <p:nvGrpSpPr>
              <p:cNvPr id="31" name="Group 9"/>
              <p:cNvGrpSpPr>
                <a:grpSpLocks/>
              </p:cNvGrpSpPr>
              <p:nvPr/>
            </p:nvGrpSpPr>
            <p:grpSpPr bwMode="auto">
              <a:xfrm rot="10800000">
                <a:off x="6629400" y="0"/>
                <a:ext cx="2514600" cy="6858000"/>
                <a:chOff x="0" y="0"/>
                <a:chExt cx="2514600" cy="6858000"/>
              </a:xfrm>
            </p:grpSpPr>
            <p:sp>
              <p:nvSpPr>
                <p:cNvPr id="35" name="Rectangle 77"/>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6" name="Rectangle 78"/>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7" name="Rectangle 79"/>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32" name="Rectangle 74"/>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3" name="Rectangle 75"/>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4" name="Rectangle 76"/>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7" name="Freeform 46"/>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8" name="Freeform 47"/>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9" name="Freeform 48"/>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10" name="Freeform 49"/>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11" name="Freeform 50"/>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12" name="Hexagon 51"/>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3" name="Hexagon 52"/>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4" name="Hexagon 53"/>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5" name="Hexagon 54"/>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6" name="Hexagon 55"/>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7" name="Freeform 58"/>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8" name="Hexagon 59"/>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9" name="Hexagon 61"/>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0" name="Hexagon 62"/>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1" name="Hexagon 63"/>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2" name="Hexagon 64"/>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3" name="Hexagon 65"/>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4" name="Hexagon 66"/>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5" name="Hexagon 67"/>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6" name="Hexagon 68"/>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7" name="Freeform 69"/>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8" name="Freeform 70"/>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44" name="Rectangle 45"/>
          <p:cNvSpPr/>
          <p:nvPr/>
        </p:nvSpPr>
        <p:spPr>
          <a:xfrm>
            <a:off x="6081193" y="-22225"/>
            <a:ext cx="4906433"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5" name="Rectangle 56"/>
          <p:cNvSpPr/>
          <p:nvPr/>
        </p:nvSpPr>
        <p:spPr>
          <a:xfrm>
            <a:off x="6199717" y="-22225"/>
            <a:ext cx="46736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6" name="Rectangle 57"/>
          <p:cNvSpPr/>
          <p:nvPr/>
        </p:nvSpPr>
        <p:spPr>
          <a:xfrm>
            <a:off x="1206500" y="601676"/>
            <a:ext cx="4749800" cy="56483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7" name="Rectangle 60"/>
          <p:cNvSpPr/>
          <p:nvPr/>
        </p:nvSpPr>
        <p:spPr>
          <a:xfrm>
            <a:off x="6201833" y="6088063"/>
            <a:ext cx="46736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 name="Content Placeholder 2"/>
          <p:cNvSpPr>
            <a:spLocks noGrp="1"/>
          </p:cNvSpPr>
          <p:nvPr>
            <p:ph idx="1"/>
          </p:nvPr>
        </p:nvSpPr>
        <p:spPr>
          <a:xfrm>
            <a:off x="1527861" y="856527"/>
            <a:ext cx="4120587"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2" name="Title 1"/>
          <p:cNvSpPr>
            <a:spLocks noGrp="1"/>
          </p:cNvSpPr>
          <p:nvPr>
            <p:ph type="title"/>
          </p:nvPr>
        </p:nvSpPr>
        <p:spPr>
          <a:xfrm>
            <a:off x="6319777" y="2657447"/>
            <a:ext cx="4406096" cy="1463153"/>
          </a:xfrm>
        </p:spPr>
        <p:txBody>
          <a:bodyPr>
            <a:normAutofit/>
          </a:bodyPr>
          <a:lstStyle>
            <a:lvl1pPr algn="l">
              <a:defRPr sz="2800" b="0"/>
            </a:lvl1pPr>
          </a:lstStyle>
          <a:p>
            <a:r>
              <a:rPr lang="ru-RU" smtClean="0"/>
              <a:t>Образец заголовка</a:t>
            </a:r>
            <a:endParaRPr lang="en-US"/>
          </a:p>
        </p:txBody>
      </p:sp>
      <p:sp>
        <p:nvSpPr>
          <p:cNvPr id="4" name="Text Placeholder 3"/>
          <p:cNvSpPr>
            <a:spLocks noGrp="1"/>
          </p:cNvSpPr>
          <p:nvPr>
            <p:ph type="body" sz="half" idx="2"/>
          </p:nvPr>
        </p:nvSpPr>
        <p:spPr>
          <a:xfrm>
            <a:off x="6315457" y="4136994"/>
            <a:ext cx="4398379"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8"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49" name="Slide Number Placeholder 6"/>
          <p:cNvSpPr>
            <a:spLocks noGrp="1"/>
          </p:cNvSpPr>
          <p:nvPr>
            <p:ph type="sldNum" sz="quarter" idx="11"/>
          </p:nvPr>
        </p:nvSpPr>
        <p:spPr/>
        <p:txBody>
          <a:bodyPr/>
          <a:lstStyle>
            <a:lvl1pPr fontAlgn="base">
              <a:spcBef>
                <a:spcPct val="0"/>
              </a:spcBef>
              <a:spcAft>
                <a:spcPct val="0"/>
              </a:spcAft>
              <a:defRPr>
                <a:latin typeface="Arial" pitchFamily="34" charset="0"/>
              </a:defRPr>
            </a:lvl1pPr>
          </a:lstStyle>
          <a:p>
            <a:pPr>
              <a:defRPr/>
            </a:pPr>
            <a:fld id="{FD92623B-2E4E-4054-A036-0D03E61AA2D1}" type="slidenum">
              <a:rPr lang="ru-RU"/>
              <a:pPr>
                <a:defRPr/>
              </a:pPr>
              <a:t>‹#›</a:t>
            </a:fld>
            <a:endParaRPr lang="ru-RU"/>
          </a:p>
        </p:txBody>
      </p:sp>
      <p:sp>
        <p:nvSpPr>
          <p:cNvPr id="50" name="Footer Placeholder 5"/>
          <p:cNvSpPr>
            <a:spLocks noGrp="1"/>
          </p:cNvSpPr>
          <p:nvPr>
            <p:ph type="ftr" sz="quarter" idx="12"/>
          </p:nvPr>
        </p:nvSpPr>
        <p:spPr>
          <a:xfrm>
            <a:off x="6189133" y="5724538"/>
            <a:ext cx="4656667" cy="365125"/>
          </a:xfrm>
        </p:spPr>
        <p:txBody>
          <a:bodyPr>
            <a:normAutofit/>
          </a:bodyPr>
          <a:lstStyle>
            <a:lvl1pPr fontAlgn="base">
              <a:spcBef>
                <a:spcPct val="0"/>
              </a:spcBef>
              <a:spcAft>
                <a:spcPct val="0"/>
              </a:spcAft>
              <a:defRPr>
                <a:latin typeface="Arial" pitchFamily="34" charset="0"/>
              </a:defRPr>
            </a:lvl1pPr>
          </a:lstStyle>
          <a:p>
            <a:pPr>
              <a:defRPr/>
            </a:pPr>
            <a:endParaRPr lang="ru-RU"/>
          </a:p>
        </p:txBody>
      </p:sp>
    </p:spTree>
    <p:extLst>
      <p:ext uri="{BB962C8B-B14F-4D97-AF65-F5344CB8AC3E}">
        <p14:creationId xmlns:p14="http://schemas.microsoft.com/office/powerpoint/2010/main" val="3403949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grpSp>
        <p:nvGrpSpPr>
          <p:cNvPr id="5" name="Group 43"/>
          <p:cNvGrpSpPr>
            <a:grpSpLocks/>
          </p:cNvGrpSpPr>
          <p:nvPr/>
        </p:nvGrpSpPr>
        <p:grpSpPr bwMode="auto">
          <a:xfrm>
            <a:off x="-510117" y="0"/>
            <a:ext cx="13243984" cy="6858000"/>
            <a:chOff x="-382404" y="0"/>
            <a:chExt cx="9932332" cy="6858000"/>
          </a:xfrm>
        </p:grpSpPr>
        <p:grpSp>
          <p:nvGrpSpPr>
            <p:cNvPr id="6" name="Group 44"/>
            <p:cNvGrpSpPr>
              <a:grpSpLocks/>
            </p:cNvGrpSpPr>
            <p:nvPr/>
          </p:nvGrpSpPr>
          <p:grpSpPr bwMode="auto">
            <a:xfrm>
              <a:off x="0" y="0"/>
              <a:ext cx="9144000" cy="6858000"/>
              <a:chOff x="0" y="0"/>
              <a:chExt cx="9144000" cy="6858000"/>
            </a:xfrm>
          </p:grpSpPr>
          <p:grpSp>
            <p:nvGrpSpPr>
              <p:cNvPr id="29" name="Group 4"/>
              <p:cNvGrpSpPr>
                <a:grpSpLocks/>
              </p:cNvGrpSpPr>
              <p:nvPr/>
            </p:nvGrpSpPr>
            <p:grpSpPr bwMode="auto">
              <a:xfrm>
                <a:off x="0" y="0"/>
                <a:ext cx="2514600" cy="6858000"/>
                <a:chOff x="0" y="0"/>
                <a:chExt cx="2514600" cy="6858000"/>
              </a:xfrm>
            </p:grpSpPr>
            <p:sp>
              <p:nvSpPr>
                <p:cNvPr id="41" name="Rectangle 86"/>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2"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3"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grpSp>
            <p:nvGrpSpPr>
              <p:cNvPr id="30" name="Group 5"/>
              <p:cNvGrpSpPr>
                <a:grpSpLocks/>
              </p:cNvGrpSpPr>
              <p:nvPr/>
            </p:nvGrpSpPr>
            <p:grpSpPr bwMode="auto">
              <a:xfrm>
                <a:off x="422910" y="0"/>
                <a:ext cx="2514600" cy="6858000"/>
                <a:chOff x="0" y="0"/>
                <a:chExt cx="2514600" cy="6858000"/>
              </a:xfrm>
            </p:grpSpPr>
            <p:sp>
              <p:nvSpPr>
                <p:cNvPr id="38" name="Rectangle 83"/>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9" name="Rectangle 84"/>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0" name="Rectangle 85"/>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grpSp>
            <p:nvGrpSpPr>
              <p:cNvPr id="31" name="Group 9"/>
              <p:cNvGrpSpPr>
                <a:grpSpLocks/>
              </p:cNvGrpSpPr>
              <p:nvPr/>
            </p:nvGrpSpPr>
            <p:grpSpPr bwMode="auto">
              <a:xfrm rot="10800000">
                <a:off x="6629400" y="0"/>
                <a:ext cx="2514600" cy="6858000"/>
                <a:chOff x="0" y="0"/>
                <a:chExt cx="2514600" cy="6858000"/>
              </a:xfrm>
            </p:grpSpPr>
            <p:sp>
              <p:nvSpPr>
                <p:cNvPr id="35" name="Rectangle 80"/>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6" name="Rectangle 81"/>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7" name="Rectangle 82"/>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32" name="Rectangle 77"/>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3" name="Rectangle 78"/>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4" name="Rectangle 79"/>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7" name="Freeform 45"/>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8" name="Freeform 46"/>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9" name="Freeform 47"/>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10" name="Freeform 48"/>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11" name="Freeform 49"/>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12" name="Hexagon 50"/>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3" name="Hexagon 51"/>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4" name="Hexagon 59"/>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5" name="Hexagon 60"/>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6" name="Hexagon 61"/>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7" name="Freeform 62"/>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8" name="Hexagon 63"/>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9" name="Hexagon 64"/>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0" name="Hexagon 65"/>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1" name="Hexagon 66"/>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2" name="Hexagon 67"/>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3" name="Hexagon 68"/>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4" name="Hexagon 69"/>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5" name="Hexagon 70"/>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6" name="Hexagon 71"/>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7" name="Freeform 72"/>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8" name="Freeform 73"/>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44" name="Rectangle 93"/>
          <p:cNvSpPr/>
          <p:nvPr/>
        </p:nvSpPr>
        <p:spPr>
          <a:xfrm>
            <a:off x="6081193" y="-22225"/>
            <a:ext cx="4906433"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5" name="Rectangle 100"/>
          <p:cNvSpPr/>
          <p:nvPr/>
        </p:nvSpPr>
        <p:spPr>
          <a:xfrm>
            <a:off x="6199717" y="-22225"/>
            <a:ext cx="46736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6" name="Rectangle 101"/>
          <p:cNvSpPr/>
          <p:nvPr/>
        </p:nvSpPr>
        <p:spPr>
          <a:xfrm>
            <a:off x="1206500" y="601676"/>
            <a:ext cx="4749800" cy="564832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7" name="Rectangle 104"/>
          <p:cNvSpPr/>
          <p:nvPr/>
        </p:nvSpPr>
        <p:spPr>
          <a:xfrm>
            <a:off x="6201833" y="6088063"/>
            <a:ext cx="46736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 name="Title 1"/>
          <p:cNvSpPr>
            <a:spLocks noGrp="1"/>
          </p:cNvSpPr>
          <p:nvPr>
            <p:ph type="title"/>
          </p:nvPr>
        </p:nvSpPr>
        <p:spPr>
          <a:xfrm>
            <a:off x="6312565" y="2660904"/>
            <a:ext cx="4401312" cy="1463040"/>
          </a:xfrm>
        </p:spPr>
        <p:txBody>
          <a:bodyPr>
            <a:normAutofit/>
          </a:bodyPr>
          <a:lstStyle>
            <a:lvl1pPr algn="l">
              <a:defRPr sz="2800" b="0"/>
            </a:lvl1pPr>
          </a:lstStyle>
          <a:p>
            <a:r>
              <a:rPr lang="ru-RU" smtClean="0"/>
              <a:t>Образец заголовка</a:t>
            </a:r>
            <a:endParaRPr lang="en-US"/>
          </a:p>
        </p:txBody>
      </p:sp>
      <p:sp>
        <p:nvSpPr>
          <p:cNvPr id="3" name="Picture Placeholder 2"/>
          <p:cNvSpPr>
            <a:spLocks noGrp="1"/>
          </p:cNvSpPr>
          <p:nvPr>
            <p:ph type="pic" idx="1"/>
          </p:nvPr>
        </p:nvSpPr>
        <p:spPr>
          <a:xfrm>
            <a:off x="1340286" y="693795"/>
            <a:ext cx="4479497" cy="5468112"/>
          </a:xfrm>
        </p:spPr>
        <p:txBody>
          <a:bodyPr rtlCol="0">
            <a:normAutofit/>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6312843" y="4133101"/>
            <a:ext cx="4400764"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8"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49" name="Footer Placeholder 5"/>
          <p:cNvSpPr>
            <a:spLocks noGrp="1"/>
          </p:cNvSpPr>
          <p:nvPr>
            <p:ph type="ftr" sz="quarter" idx="11"/>
          </p:nvPr>
        </p:nvSpPr>
        <p:spPr>
          <a:xfrm>
            <a:off x="6189133" y="5724538"/>
            <a:ext cx="4656667" cy="365125"/>
          </a:xfrm>
        </p:spPr>
        <p:txBody>
          <a:bodyPr>
            <a:normAutofit/>
          </a:bodyPr>
          <a:lstStyle>
            <a:lvl1pPr fontAlgn="base">
              <a:spcBef>
                <a:spcPct val="0"/>
              </a:spcBef>
              <a:spcAft>
                <a:spcPct val="0"/>
              </a:spcAft>
              <a:defRPr>
                <a:latin typeface="Arial" pitchFamily="34" charset="0"/>
              </a:defRPr>
            </a:lvl1pPr>
          </a:lstStyle>
          <a:p>
            <a:pPr>
              <a:defRPr/>
            </a:pPr>
            <a:endParaRPr lang="ru-RU"/>
          </a:p>
        </p:txBody>
      </p:sp>
      <p:sp>
        <p:nvSpPr>
          <p:cNvPr id="50"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7FF870CE-872B-4D22-977E-8BAEE3B205BB}" type="slidenum">
              <a:rPr lang="ru-RU"/>
              <a:pPr>
                <a:defRPr/>
              </a:pPr>
              <a:t>‹#›</a:t>
            </a:fld>
            <a:endParaRPr lang="ru-RU"/>
          </a:p>
        </p:txBody>
      </p:sp>
    </p:spTree>
    <p:extLst>
      <p:ext uri="{BB962C8B-B14F-4D97-AF65-F5344CB8AC3E}">
        <p14:creationId xmlns:p14="http://schemas.microsoft.com/office/powerpoint/2010/main" val="12479649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64E6F680-A510-4190-9677-0729906A6869}" type="slidenum">
              <a:rPr lang="ru-RU"/>
              <a:pPr>
                <a:defRPr/>
              </a:pPr>
              <a:t>‹#›</a:t>
            </a:fld>
            <a:endParaRPr lang="ru-RU"/>
          </a:p>
        </p:txBody>
      </p:sp>
    </p:spTree>
    <p:extLst>
      <p:ext uri="{BB962C8B-B14F-4D97-AF65-F5344CB8AC3E}">
        <p14:creationId xmlns:p14="http://schemas.microsoft.com/office/powerpoint/2010/main" val="18876452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9" y="1030147"/>
            <a:ext cx="1979271" cy="4780344"/>
          </a:xfrm>
        </p:spPr>
        <p:txBody>
          <a:bodyPr vert="eaVert" anchor="ctr"/>
          <a:lstStyle/>
          <a:p>
            <a:r>
              <a:rPr lang="ru-RU" smtClean="0"/>
              <a:t>Образец заголовка</a:t>
            </a:r>
            <a:endParaRPr lang="en-US"/>
          </a:p>
        </p:txBody>
      </p:sp>
      <p:sp>
        <p:nvSpPr>
          <p:cNvPr id="3" name="Vertical Text Placeholder 2"/>
          <p:cNvSpPr>
            <a:spLocks noGrp="1"/>
          </p:cNvSpPr>
          <p:nvPr>
            <p:ph type="body" orient="vert" idx="1"/>
          </p:nvPr>
        </p:nvSpPr>
        <p:spPr>
          <a:xfrm>
            <a:off x="1404396" y="1030147"/>
            <a:ext cx="7231605" cy="478034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7B5A7E8F-0369-43BD-857F-58BE1D4F62BA}" type="slidenum">
              <a:rPr lang="ru-RU"/>
              <a:pPr>
                <a:defRPr/>
              </a:pPr>
              <a:t>‹#›</a:t>
            </a:fld>
            <a:endParaRPr lang="ru-RU"/>
          </a:p>
        </p:txBody>
      </p:sp>
    </p:spTree>
    <p:extLst>
      <p:ext uri="{BB962C8B-B14F-4D97-AF65-F5344CB8AC3E}">
        <p14:creationId xmlns:p14="http://schemas.microsoft.com/office/powerpoint/2010/main" val="20916950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42"/>
          <p:cNvGrpSpPr>
            <a:grpSpLocks/>
          </p:cNvGrpSpPr>
          <p:nvPr/>
        </p:nvGrpSpPr>
        <p:grpSpPr bwMode="auto">
          <a:xfrm>
            <a:off x="-510117" y="0"/>
            <a:ext cx="13243984" cy="6858000"/>
            <a:chOff x="-382404" y="0"/>
            <a:chExt cx="9932332" cy="6858000"/>
          </a:xfrm>
        </p:grpSpPr>
        <p:grpSp>
          <p:nvGrpSpPr>
            <p:cNvPr id="5" name="Group 44"/>
            <p:cNvGrpSpPr>
              <a:grpSpLocks/>
            </p:cNvGrpSpPr>
            <p:nvPr/>
          </p:nvGrpSpPr>
          <p:grpSpPr bwMode="auto">
            <a:xfrm>
              <a:off x="0" y="0"/>
              <a:ext cx="9144000" cy="6858000"/>
              <a:chOff x="0" y="0"/>
              <a:chExt cx="9144000" cy="6858000"/>
            </a:xfrm>
          </p:grpSpPr>
          <p:grpSp>
            <p:nvGrpSpPr>
              <p:cNvPr id="28" name="Group 4"/>
              <p:cNvGrpSpPr>
                <a:grpSpLocks/>
              </p:cNvGrpSpPr>
              <p:nvPr/>
            </p:nvGrpSpPr>
            <p:grpSpPr bwMode="auto">
              <a:xfrm>
                <a:off x="0" y="0"/>
                <a:ext cx="2514600" cy="6858000"/>
                <a:chOff x="0" y="0"/>
                <a:chExt cx="2514600" cy="6858000"/>
              </a:xfrm>
            </p:grpSpPr>
            <p:sp>
              <p:nvSpPr>
                <p:cNvPr id="40" name="Rectangle 114"/>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1"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2"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grpSp>
            <p:nvGrpSpPr>
              <p:cNvPr id="29" name="Group 5"/>
              <p:cNvGrpSpPr>
                <a:grpSpLocks/>
              </p:cNvGrpSpPr>
              <p:nvPr/>
            </p:nvGrpSpPr>
            <p:grpSpPr bwMode="auto">
              <a:xfrm>
                <a:off x="422910" y="0"/>
                <a:ext cx="2514600" cy="6858000"/>
                <a:chOff x="0" y="0"/>
                <a:chExt cx="2514600" cy="6858000"/>
              </a:xfrm>
            </p:grpSpPr>
            <p:sp>
              <p:nvSpPr>
                <p:cNvPr id="37" name="Rectangle 84"/>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8" name="Rectangle 85"/>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9" name="Rectangle 113"/>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grpSp>
            <p:nvGrpSpPr>
              <p:cNvPr id="30" name="Group 9"/>
              <p:cNvGrpSpPr>
                <a:grpSpLocks/>
              </p:cNvGrpSpPr>
              <p:nvPr/>
            </p:nvGrpSpPr>
            <p:grpSpPr bwMode="auto">
              <a:xfrm rot="10800000">
                <a:off x="6629400" y="0"/>
                <a:ext cx="2514600" cy="6858000"/>
                <a:chOff x="0" y="0"/>
                <a:chExt cx="2514600" cy="6858000"/>
              </a:xfrm>
            </p:grpSpPr>
            <p:sp>
              <p:nvSpPr>
                <p:cNvPr id="34" name="Rectangle 77"/>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5" name="Rectangle 78"/>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6" name="Rectangle 80"/>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31" name="Rectangle 74"/>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2" name="Rectangle 75"/>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3" name="Rectangle 76"/>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6" name="Freeform 44"/>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7" name="Freeform 47"/>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8" name="Freeform 48"/>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9" name="Freeform 50"/>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10" name="Freeform 51"/>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11" name="Hexagon 52"/>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2" name="Hexagon 53"/>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3" name="Hexagon 54"/>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4" name="Hexagon 55"/>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5" name="Hexagon 56"/>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6" name="Freeform 57"/>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7" name="Hexagon 58"/>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8" name="Hexagon 59"/>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9" name="Hexagon 60"/>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0" name="Hexagon 61"/>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1" name="Hexagon 62"/>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2" name="Hexagon 63"/>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3" name="Hexagon 64"/>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4" name="Hexagon 65"/>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5" name="Hexagon 66"/>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6" name="Freeform 67"/>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7" name="Freeform 68"/>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43" name="Rectangle 45"/>
          <p:cNvSpPr/>
          <p:nvPr/>
        </p:nvSpPr>
        <p:spPr>
          <a:xfrm>
            <a:off x="6081190" y="-22225"/>
            <a:ext cx="4906433"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4" name="Rectangle 46"/>
          <p:cNvSpPr/>
          <p:nvPr/>
        </p:nvSpPr>
        <p:spPr>
          <a:xfrm>
            <a:off x="6199717" y="-22225"/>
            <a:ext cx="4673600" cy="23129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5" name="Rectangle 49"/>
          <p:cNvSpPr/>
          <p:nvPr/>
        </p:nvSpPr>
        <p:spPr>
          <a:xfrm>
            <a:off x="6201833" y="6088063"/>
            <a:ext cx="46736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6" name="Rectangle 88"/>
          <p:cNvSpPr/>
          <p:nvPr/>
        </p:nvSpPr>
        <p:spPr>
          <a:xfrm>
            <a:off x="6201833" y="6088063"/>
            <a:ext cx="46736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 name="Title 1"/>
          <p:cNvSpPr>
            <a:spLocks noGrp="1"/>
          </p:cNvSpPr>
          <p:nvPr>
            <p:ph type="ctrTitle"/>
          </p:nvPr>
        </p:nvSpPr>
        <p:spPr>
          <a:xfrm>
            <a:off x="6311159" y="2708476"/>
            <a:ext cx="4417807" cy="1702160"/>
          </a:xfrm>
        </p:spPr>
        <p:txBody>
          <a:bodyPr>
            <a:normAutofit/>
          </a:bodyPr>
          <a:lstStyle>
            <a:lvl1pPr>
              <a:defRPr sz="3600"/>
            </a:lvl1pPr>
          </a:lstStyle>
          <a:p>
            <a:r>
              <a:rPr lang="ru-RU" smtClean="0"/>
              <a:t>Образец заголовка</a:t>
            </a:r>
            <a:endParaRPr lang="en-US" dirty="0"/>
          </a:p>
        </p:txBody>
      </p:sp>
      <p:sp>
        <p:nvSpPr>
          <p:cNvPr id="3" name="Subtitle 2"/>
          <p:cNvSpPr>
            <a:spLocks noGrp="1"/>
          </p:cNvSpPr>
          <p:nvPr>
            <p:ph type="subTitle" idx="1"/>
          </p:nvPr>
        </p:nvSpPr>
        <p:spPr>
          <a:xfrm>
            <a:off x="6311159" y="4421089"/>
            <a:ext cx="4413071"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7" name="Date Placeholder 3"/>
          <p:cNvSpPr>
            <a:spLocks noGrp="1"/>
          </p:cNvSpPr>
          <p:nvPr>
            <p:ph type="dt" sz="half" idx="10"/>
          </p:nvPr>
        </p:nvSpPr>
        <p:spPr>
          <a:xfrm>
            <a:off x="6318251" y="1516067"/>
            <a:ext cx="2844800" cy="752475"/>
          </a:xfrm>
        </p:spPr>
        <p:txBody>
          <a:bodyPr anchor="b"/>
          <a:lstStyle>
            <a:lvl1pPr algn="l" fontAlgn="base">
              <a:spcBef>
                <a:spcPct val="0"/>
              </a:spcBef>
              <a:spcAft>
                <a:spcPct val="0"/>
              </a:spcAft>
              <a:defRPr sz="2400">
                <a:latin typeface="Arial" pitchFamily="34" charset="0"/>
              </a:defRPr>
            </a:lvl1pPr>
          </a:lstStyle>
          <a:p>
            <a:pPr>
              <a:defRPr/>
            </a:pPr>
            <a:endParaRPr lang="ru-RU"/>
          </a:p>
        </p:txBody>
      </p:sp>
      <p:sp>
        <p:nvSpPr>
          <p:cNvPr id="48" name="Footer Placeholder 4"/>
          <p:cNvSpPr>
            <a:spLocks noGrp="1"/>
          </p:cNvSpPr>
          <p:nvPr>
            <p:ph type="ftr" sz="quarter" idx="11"/>
          </p:nvPr>
        </p:nvSpPr>
        <p:spPr>
          <a:xfrm>
            <a:off x="7071784" y="5719772"/>
            <a:ext cx="3774016" cy="365125"/>
          </a:xfrm>
        </p:spPr>
        <p:txBody>
          <a:bodyPr>
            <a:normAutofit/>
          </a:bodyPr>
          <a:lstStyle>
            <a:lvl1pPr fontAlgn="base">
              <a:spcBef>
                <a:spcPct val="0"/>
              </a:spcBef>
              <a:spcAft>
                <a:spcPct val="0"/>
              </a:spcAft>
              <a:defRPr>
                <a:solidFill>
                  <a:srgbClr val="94C600"/>
                </a:solidFill>
                <a:latin typeface="Arial" pitchFamily="34" charset="0"/>
              </a:defRPr>
            </a:lvl1pPr>
          </a:lstStyle>
          <a:p>
            <a:pPr>
              <a:defRPr/>
            </a:pPr>
            <a:endParaRPr lang="ru-RU"/>
          </a:p>
        </p:txBody>
      </p:sp>
      <p:sp>
        <p:nvSpPr>
          <p:cNvPr id="49" name="Slide Number Placeholder 5"/>
          <p:cNvSpPr>
            <a:spLocks noGrp="1"/>
          </p:cNvSpPr>
          <p:nvPr>
            <p:ph type="sldNum" sz="quarter" idx="12"/>
          </p:nvPr>
        </p:nvSpPr>
        <p:spPr>
          <a:xfrm>
            <a:off x="6199724" y="5719772"/>
            <a:ext cx="857249" cy="365125"/>
          </a:xfrm>
        </p:spPr>
        <p:txBody>
          <a:bodyPr/>
          <a:lstStyle>
            <a:lvl1pPr fontAlgn="base">
              <a:spcBef>
                <a:spcPct val="0"/>
              </a:spcBef>
              <a:spcAft>
                <a:spcPct val="0"/>
              </a:spcAft>
              <a:defRPr>
                <a:solidFill>
                  <a:srgbClr val="94C600"/>
                </a:solidFill>
                <a:latin typeface="Arial" pitchFamily="34" charset="0"/>
              </a:defRPr>
            </a:lvl1pPr>
          </a:lstStyle>
          <a:p>
            <a:pPr>
              <a:defRPr/>
            </a:pPr>
            <a:fld id="{A1D1F67E-2A95-4477-9764-A0364FECAEC4}" type="slidenum">
              <a:rPr lang="ru-RU"/>
              <a:pPr>
                <a:defRPr/>
              </a:pPr>
              <a:t>‹#›</a:t>
            </a:fld>
            <a:endParaRPr lang="ru-RU"/>
          </a:p>
        </p:txBody>
      </p:sp>
    </p:spTree>
    <p:extLst>
      <p:ext uri="{BB962C8B-B14F-4D97-AF65-F5344CB8AC3E}">
        <p14:creationId xmlns:p14="http://schemas.microsoft.com/office/powerpoint/2010/main" val="1875687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38" name="Google Shape;38;p8"/>
          <p:cNvSpPr txBox="1">
            <a:spLocks noGrp="1"/>
          </p:cNvSpPr>
          <p:nvPr>
            <p:ph type="sldNum" idx="12"/>
          </p:nvPr>
        </p:nvSpPr>
        <p:spPr>
          <a:xfrm>
            <a:off x="11296611"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36DC63BC-0684-4DD8-AA8D-0145D60A745E}" type="slidenum">
              <a:rPr lang="ru-RU"/>
              <a:pPr>
                <a:defRPr/>
              </a:pPr>
              <a:t>‹#›</a:t>
            </a:fld>
            <a:endParaRPr lang="ru-RU"/>
          </a:p>
        </p:txBody>
      </p:sp>
    </p:spTree>
    <p:extLst>
      <p:ext uri="{BB962C8B-B14F-4D97-AF65-F5344CB8AC3E}">
        <p14:creationId xmlns:p14="http://schemas.microsoft.com/office/powerpoint/2010/main" val="18601226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678196" y="2900831"/>
            <a:ext cx="8849957" cy="1362075"/>
          </a:xfrm>
        </p:spPr>
        <p:txBody>
          <a:bodyPr/>
          <a:lstStyle>
            <a:lvl1pPr algn="l">
              <a:defRPr sz="4000" b="0"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1678195" y="4267209"/>
            <a:ext cx="8849956" cy="1520413"/>
          </a:xfrm>
        </p:spPr>
        <p:txBody>
          <a:bodyPr/>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F9CCCBD8-4DCB-4293-A00D-3D727B9BAF79}" type="slidenum">
              <a:rPr lang="ru-RU"/>
              <a:pPr>
                <a:defRPr/>
              </a:pPr>
              <a:t>‹#›</a:t>
            </a:fld>
            <a:endParaRPr lang="ru-RU"/>
          </a:p>
        </p:txBody>
      </p:sp>
    </p:spTree>
    <p:extLst>
      <p:ext uri="{BB962C8B-B14F-4D97-AF65-F5344CB8AC3E}">
        <p14:creationId xmlns:p14="http://schemas.microsoft.com/office/powerpoint/2010/main" val="42048110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389888" y="2313432"/>
            <a:ext cx="4559808" cy="349300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1" name="Content Placeholder 10"/>
          <p:cNvSpPr>
            <a:spLocks noGrp="1"/>
          </p:cNvSpPr>
          <p:nvPr>
            <p:ph sz="quarter" idx="14"/>
          </p:nvPr>
        </p:nvSpPr>
        <p:spPr>
          <a:xfrm>
            <a:off x="6193536" y="2313431"/>
            <a:ext cx="4559808" cy="349300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4"/>
          <p:cNvSpPr>
            <a:spLocks noGrp="1"/>
          </p:cNvSpPr>
          <p:nvPr>
            <p:ph type="dt" sz="half" idx="15"/>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6" name="Footer Placeholder 5"/>
          <p:cNvSpPr>
            <a:spLocks noGrp="1"/>
          </p:cNvSpPr>
          <p:nvPr>
            <p:ph type="ftr" sz="quarter" idx="16"/>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7" name="Slide Number Placeholder 6"/>
          <p:cNvSpPr>
            <a:spLocks noGrp="1"/>
          </p:cNvSpPr>
          <p:nvPr>
            <p:ph type="sldNum" sz="quarter" idx="17"/>
          </p:nvPr>
        </p:nvSpPr>
        <p:spPr/>
        <p:txBody>
          <a:bodyPr/>
          <a:lstStyle>
            <a:lvl1pPr fontAlgn="base">
              <a:spcBef>
                <a:spcPct val="0"/>
              </a:spcBef>
              <a:spcAft>
                <a:spcPct val="0"/>
              </a:spcAft>
              <a:defRPr>
                <a:latin typeface="Arial" pitchFamily="34" charset="0"/>
              </a:defRPr>
            </a:lvl1pPr>
          </a:lstStyle>
          <a:p>
            <a:pPr>
              <a:defRPr/>
            </a:pPr>
            <a:fld id="{CCE658FD-DC94-4BA4-9605-103F7A4BB7D5}" type="slidenum">
              <a:rPr lang="ru-RU"/>
              <a:pPr>
                <a:defRPr/>
              </a:pPr>
              <a:t>‹#›</a:t>
            </a:fld>
            <a:endParaRPr lang="ru-RU"/>
          </a:p>
        </p:txBody>
      </p:sp>
    </p:spTree>
    <p:extLst>
      <p:ext uri="{BB962C8B-B14F-4D97-AF65-F5344CB8AC3E}">
        <p14:creationId xmlns:p14="http://schemas.microsoft.com/office/powerpoint/2010/main" val="11909355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882816" y="2316009"/>
            <a:ext cx="407619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388961" y="2974703"/>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682456" y="2316010"/>
            <a:ext cx="4074289"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93536" y="2974703"/>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4B90C127-598E-4B22-A53E-853D2C9C0C3A}" type="slidenum">
              <a:rPr lang="ru-RU"/>
              <a:pPr>
                <a:defRPr/>
              </a:pPr>
              <a:t>‹#›</a:t>
            </a:fld>
            <a:endParaRPr lang="ru-RU"/>
          </a:p>
        </p:txBody>
      </p:sp>
    </p:spTree>
    <p:extLst>
      <p:ext uri="{BB962C8B-B14F-4D97-AF65-F5344CB8AC3E}">
        <p14:creationId xmlns:p14="http://schemas.microsoft.com/office/powerpoint/2010/main" val="28632852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0089F495-9B9F-438D-A623-F5D7CF7152BC}" type="slidenum">
              <a:rPr lang="ru-RU"/>
              <a:pPr>
                <a:defRPr/>
              </a:pPr>
              <a:t>‹#›</a:t>
            </a:fld>
            <a:endParaRPr lang="ru-RU"/>
          </a:p>
        </p:txBody>
      </p:sp>
    </p:spTree>
    <p:extLst>
      <p:ext uri="{BB962C8B-B14F-4D97-AF65-F5344CB8AC3E}">
        <p14:creationId xmlns:p14="http://schemas.microsoft.com/office/powerpoint/2010/main" val="17287714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520CE8A1-AA90-4372-A672-DE0BD9082695}" type="slidenum">
              <a:rPr lang="ru-RU"/>
              <a:pPr>
                <a:defRPr/>
              </a:pPr>
              <a:t>‹#›</a:t>
            </a:fld>
            <a:endParaRPr lang="ru-RU"/>
          </a:p>
        </p:txBody>
      </p:sp>
    </p:spTree>
    <p:extLst>
      <p:ext uri="{BB962C8B-B14F-4D97-AF65-F5344CB8AC3E}">
        <p14:creationId xmlns:p14="http://schemas.microsoft.com/office/powerpoint/2010/main" val="27256125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grpSp>
        <p:nvGrpSpPr>
          <p:cNvPr id="5" name="Group 43"/>
          <p:cNvGrpSpPr>
            <a:grpSpLocks/>
          </p:cNvGrpSpPr>
          <p:nvPr/>
        </p:nvGrpSpPr>
        <p:grpSpPr bwMode="auto">
          <a:xfrm>
            <a:off x="-510117" y="0"/>
            <a:ext cx="13243984" cy="6858000"/>
            <a:chOff x="-382404" y="0"/>
            <a:chExt cx="9932332" cy="6858000"/>
          </a:xfrm>
        </p:grpSpPr>
        <p:grpSp>
          <p:nvGrpSpPr>
            <p:cNvPr id="6" name="Group 44"/>
            <p:cNvGrpSpPr>
              <a:grpSpLocks/>
            </p:cNvGrpSpPr>
            <p:nvPr/>
          </p:nvGrpSpPr>
          <p:grpSpPr bwMode="auto">
            <a:xfrm>
              <a:off x="0" y="0"/>
              <a:ext cx="9144000" cy="6858000"/>
              <a:chOff x="0" y="0"/>
              <a:chExt cx="9144000" cy="6858000"/>
            </a:xfrm>
          </p:grpSpPr>
          <p:grpSp>
            <p:nvGrpSpPr>
              <p:cNvPr id="29" name="Group 4"/>
              <p:cNvGrpSpPr>
                <a:grpSpLocks/>
              </p:cNvGrpSpPr>
              <p:nvPr/>
            </p:nvGrpSpPr>
            <p:grpSpPr bwMode="auto">
              <a:xfrm>
                <a:off x="0" y="0"/>
                <a:ext cx="2514600" cy="6858000"/>
                <a:chOff x="0" y="0"/>
                <a:chExt cx="2514600" cy="6858000"/>
              </a:xfrm>
            </p:grpSpPr>
            <p:sp>
              <p:nvSpPr>
                <p:cNvPr id="41" name="Rectangle 83"/>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2"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3"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grpSp>
            <p:nvGrpSpPr>
              <p:cNvPr id="30" name="Group 5"/>
              <p:cNvGrpSpPr>
                <a:grpSpLocks/>
              </p:cNvGrpSpPr>
              <p:nvPr/>
            </p:nvGrpSpPr>
            <p:grpSpPr bwMode="auto">
              <a:xfrm>
                <a:off x="422910" y="0"/>
                <a:ext cx="2514600" cy="6858000"/>
                <a:chOff x="0" y="0"/>
                <a:chExt cx="2514600" cy="6858000"/>
              </a:xfrm>
            </p:grpSpPr>
            <p:sp>
              <p:nvSpPr>
                <p:cNvPr id="38" name="Rectangle 80"/>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9" name="Rectangle 81"/>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0" name="Rectangle 82"/>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grpSp>
            <p:nvGrpSpPr>
              <p:cNvPr id="31" name="Group 9"/>
              <p:cNvGrpSpPr>
                <a:grpSpLocks/>
              </p:cNvGrpSpPr>
              <p:nvPr/>
            </p:nvGrpSpPr>
            <p:grpSpPr bwMode="auto">
              <a:xfrm rot="10800000">
                <a:off x="6629400" y="0"/>
                <a:ext cx="2514600" cy="6858000"/>
                <a:chOff x="0" y="0"/>
                <a:chExt cx="2514600" cy="6858000"/>
              </a:xfrm>
            </p:grpSpPr>
            <p:sp>
              <p:nvSpPr>
                <p:cNvPr id="35" name="Rectangle 77"/>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6" name="Rectangle 78"/>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7" name="Rectangle 79"/>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32" name="Rectangle 74"/>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3" name="Rectangle 75"/>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4" name="Rectangle 76"/>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7" name="Freeform 46"/>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8" name="Freeform 47"/>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9" name="Freeform 48"/>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10" name="Freeform 49"/>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11" name="Freeform 50"/>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12" name="Hexagon 51"/>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3" name="Hexagon 52"/>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4" name="Hexagon 53"/>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5" name="Hexagon 54"/>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6" name="Hexagon 55"/>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7" name="Freeform 58"/>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8" name="Hexagon 59"/>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9" name="Hexagon 61"/>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0" name="Hexagon 62"/>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1" name="Hexagon 63"/>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2" name="Hexagon 64"/>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3" name="Hexagon 65"/>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4" name="Hexagon 66"/>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5" name="Hexagon 67"/>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6" name="Hexagon 68"/>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7" name="Freeform 69"/>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8" name="Freeform 70"/>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44" name="Rectangle 45"/>
          <p:cNvSpPr/>
          <p:nvPr/>
        </p:nvSpPr>
        <p:spPr>
          <a:xfrm>
            <a:off x="6081190" y="-22225"/>
            <a:ext cx="4906433"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5" name="Rectangle 56"/>
          <p:cNvSpPr/>
          <p:nvPr/>
        </p:nvSpPr>
        <p:spPr>
          <a:xfrm>
            <a:off x="6199717" y="-22225"/>
            <a:ext cx="46736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6" name="Rectangle 57"/>
          <p:cNvSpPr/>
          <p:nvPr/>
        </p:nvSpPr>
        <p:spPr>
          <a:xfrm>
            <a:off x="1206500" y="601672"/>
            <a:ext cx="4749800" cy="56483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7" name="Rectangle 60"/>
          <p:cNvSpPr/>
          <p:nvPr/>
        </p:nvSpPr>
        <p:spPr>
          <a:xfrm>
            <a:off x="6201833" y="6088063"/>
            <a:ext cx="46736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 name="Content Placeholder 2"/>
          <p:cNvSpPr>
            <a:spLocks noGrp="1"/>
          </p:cNvSpPr>
          <p:nvPr>
            <p:ph idx="1"/>
          </p:nvPr>
        </p:nvSpPr>
        <p:spPr>
          <a:xfrm>
            <a:off x="1527861" y="856527"/>
            <a:ext cx="4120587"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2" name="Title 1"/>
          <p:cNvSpPr>
            <a:spLocks noGrp="1"/>
          </p:cNvSpPr>
          <p:nvPr>
            <p:ph type="title"/>
          </p:nvPr>
        </p:nvSpPr>
        <p:spPr>
          <a:xfrm>
            <a:off x="6319777" y="2657443"/>
            <a:ext cx="4406096" cy="1463153"/>
          </a:xfrm>
        </p:spPr>
        <p:txBody>
          <a:bodyPr>
            <a:normAutofit/>
          </a:bodyPr>
          <a:lstStyle>
            <a:lvl1pPr algn="l">
              <a:defRPr sz="2800" b="0"/>
            </a:lvl1pPr>
          </a:lstStyle>
          <a:p>
            <a:r>
              <a:rPr lang="ru-RU" smtClean="0"/>
              <a:t>Образец заголовка</a:t>
            </a:r>
            <a:endParaRPr lang="en-US"/>
          </a:p>
        </p:txBody>
      </p:sp>
      <p:sp>
        <p:nvSpPr>
          <p:cNvPr id="4" name="Text Placeholder 3"/>
          <p:cNvSpPr>
            <a:spLocks noGrp="1"/>
          </p:cNvSpPr>
          <p:nvPr>
            <p:ph type="body" sz="half" idx="2"/>
          </p:nvPr>
        </p:nvSpPr>
        <p:spPr>
          <a:xfrm>
            <a:off x="6315457" y="4136994"/>
            <a:ext cx="4398379"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8"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49" name="Slide Number Placeholder 6"/>
          <p:cNvSpPr>
            <a:spLocks noGrp="1"/>
          </p:cNvSpPr>
          <p:nvPr>
            <p:ph type="sldNum" sz="quarter" idx="11"/>
          </p:nvPr>
        </p:nvSpPr>
        <p:spPr/>
        <p:txBody>
          <a:bodyPr/>
          <a:lstStyle>
            <a:lvl1pPr fontAlgn="base">
              <a:spcBef>
                <a:spcPct val="0"/>
              </a:spcBef>
              <a:spcAft>
                <a:spcPct val="0"/>
              </a:spcAft>
              <a:defRPr>
                <a:latin typeface="Arial" pitchFamily="34" charset="0"/>
              </a:defRPr>
            </a:lvl1pPr>
          </a:lstStyle>
          <a:p>
            <a:pPr>
              <a:defRPr/>
            </a:pPr>
            <a:fld id="{FD92623B-2E4E-4054-A036-0D03E61AA2D1}" type="slidenum">
              <a:rPr lang="ru-RU"/>
              <a:pPr>
                <a:defRPr/>
              </a:pPr>
              <a:t>‹#›</a:t>
            </a:fld>
            <a:endParaRPr lang="ru-RU"/>
          </a:p>
        </p:txBody>
      </p:sp>
      <p:sp>
        <p:nvSpPr>
          <p:cNvPr id="50" name="Footer Placeholder 5"/>
          <p:cNvSpPr>
            <a:spLocks noGrp="1"/>
          </p:cNvSpPr>
          <p:nvPr>
            <p:ph type="ftr" sz="quarter" idx="12"/>
          </p:nvPr>
        </p:nvSpPr>
        <p:spPr>
          <a:xfrm>
            <a:off x="6189133" y="5724534"/>
            <a:ext cx="4656667" cy="365125"/>
          </a:xfrm>
        </p:spPr>
        <p:txBody>
          <a:bodyPr>
            <a:normAutofit/>
          </a:bodyPr>
          <a:lstStyle>
            <a:lvl1pPr fontAlgn="base">
              <a:spcBef>
                <a:spcPct val="0"/>
              </a:spcBef>
              <a:spcAft>
                <a:spcPct val="0"/>
              </a:spcAft>
              <a:defRPr>
                <a:latin typeface="Arial" pitchFamily="34" charset="0"/>
              </a:defRPr>
            </a:lvl1pPr>
          </a:lstStyle>
          <a:p>
            <a:pPr>
              <a:defRPr/>
            </a:pPr>
            <a:endParaRPr lang="ru-RU"/>
          </a:p>
        </p:txBody>
      </p:sp>
    </p:spTree>
    <p:extLst>
      <p:ext uri="{BB962C8B-B14F-4D97-AF65-F5344CB8AC3E}">
        <p14:creationId xmlns:p14="http://schemas.microsoft.com/office/powerpoint/2010/main" val="41180473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grpSp>
        <p:nvGrpSpPr>
          <p:cNvPr id="5" name="Group 43"/>
          <p:cNvGrpSpPr>
            <a:grpSpLocks/>
          </p:cNvGrpSpPr>
          <p:nvPr/>
        </p:nvGrpSpPr>
        <p:grpSpPr bwMode="auto">
          <a:xfrm>
            <a:off x="-510117" y="0"/>
            <a:ext cx="13243984" cy="6858000"/>
            <a:chOff x="-382404" y="0"/>
            <a:chExt cx="9932332" cy="6858000"/>
          </a:xfrm>
        </p:grpSpPr>
        <p:grpSp>
          <p:nvGrpSpPr>
            <p:cNvPr id="6" name="Group 44"/>
            <p:cNvGrpSpPr>
              <a:grpSpLocks/>
            </p:cNvGrpSpPr>
            <p:nvPr/>
          </p:nvGrpSpPr>
          <p:grpSpPr bwMode="auto">
            <a:xfrm>
              <a:off x="0" y="0"/>
              <a:ext cx="9144000" cy="6858000"/>
              <a:chOff x="0" y="0"/>
              <a:chExt cx="9144000" cy="6858000"/>
            </a:xfrm>
          </p:grpSpPr>
          <p:grpSp>
            <p:nvGrpSpPr>
              <p:cNvPr id="29" name="Group 4"/>
              <p:cNvGrpSpPr>
                <a:grpSpLocks/>
              </p:cNvGrpSpPr>
              <p:nvPr/>
            </p:nvGrpSpPr>
            <p:grpSpPr bwMode="auto">
              <a:xfrm>
                <a:off x="0" y="0"/>
                <a:ext cx="2514600" cy="6858000"/>
                <a:chOff x="0" y="0"/>
                <a:chExt cx="2514600" cy="6858000"/>
              </a:xfrm>
            </p:grpSpPr>
            <p:sp>
              <p:nvSpPr>
                <p:cNvPr id="41" name="Rectangle 86"/>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2"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3"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grpSp>
            <p:nvGrpSpPr>
              <p:cNvPr id="30" name="Group 5"/>
              <p:cNvGrpSpPr>
                <a:grpSpLocks/>
              </p:cNvGrpSpPr>
              <p:nvPr/>
            </p:nvGrpSpPr>
            <p:grpSpPr bwMode="auto">
              <a:xfrm>
                <a:off x="422910" y="0"/>
                <a:ext cx="2514600" cy="6858000"/>
                <a:chOff x="0" y="0"/>
                <a:chExt cx="2514600" cy="6858000"/>
              </a:xfrm>
            </p:grpSpPr>
            <p:sp>
              <p:nvSpPr>
                <p:cNvPr id="38" name="Rectangle 83"/>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9" name="Rectangle 84"/>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0" name="Rectangle 85"/>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grpSp>
            <p:nvGrpSpPr>
              <p:cNvPr id="31" name="Group 9"/>
              <p:cNvGrpSpPr>
                <a:grpSpLocks/>
              </p:cNvGrpSpPr>
              <p:nvPr/>
            </p:nvGrpSpPr>
            <p:grpSpPr bwMode="auto">
              <a:xfrm rot="10800000">
                <a:off x="6629400" y="0"/>
                <a:ext cx="2514600" cy="6858000"/>
                <a:chOff x="0" y="0"/>
                <a:chExt cx="2514600" cy="6858000"/>
              </a:xfrm>
            </p:grpSpPr>
            <p:sp>
              <p:nvSpPr>
                <p:cNvPr id="35" name="Rectangle 80"/>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6" name="Rectangle 81"/>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7" name="Rectangle 82"/>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32" name="Rectangle 77"/>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3" name="Rectangle 78"/>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4" name="Rectangle 79"/>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7" name="Freeform 45"/>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8" name="Freeform 46"/>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9" name="Freeform 47"/>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10" name="Freeform 48"/>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11" name="Freeform 49"/>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12" name="Hexagon 50"/>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3" name="Hexagon 51"/>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4" name="Hexagon 59"/>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5" name="Hexagon 60"/>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6" name="Hexagon 61"/>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7" name="Freeform 62"/>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8" name="Hexagon 63"/>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9" name="Hexagon 64"/>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0" name="Hexagon 65"/>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1" name="Hexagon 66"/>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2" name="Hexagon 67"/>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3" name="Hexagon 68"/>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4" name="Hexagon 69"/>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5" name="Hexagon 70"/>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6" name="Hexagon 71"/>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7" name="Freeform 72"/>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8" name="Freeform 73"/>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44" name="Rectangle 93"/>
          <p:cNvSpPr/>
          <p:nvPr/>
        </p:nvSpPr>
        <p:spPr>
          <a:xfrm>
            <a:off x="6081190" y="-22225"/>
            <a:ext cx="4906433"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5" name="Rectangle 100"/>
          <p:cNvSpPr/>
          <p:nvPr/>
        </p:nvSpPr>
        <p:spPr>
          <a:xfrm>
            <a:off x="6199717" y="-22225"/>
            <a:ext cx="46736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6" name="Rectangle 101"/>
          <p:cNvSpPr/>
          <p:nvPr/>
        </p:nvSpPr>
        <p:spPr>
          <a:xfrm>
            <a:off x="1206500" y="601672"/>
            <a:ext cx="4749800" cy="564832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7" name="Rectangle 104"/>
          <p:cNvSpPr/>
          <p:nvPr/>
        </p:nvSpPr>
        <p:spPr>
          <a:xfrm>
            <a:off x="6201833" y="6088063"/>
            <a:ext cx="46736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 name="Title 1"/>
          <p:cNvSpPr>
            <a:spLocks noGrp="1"/>
          </p:cNvSpPr>
          <p:nvPr>
            <p:ph type="title"/>
          </p:nvPr>
        </p:nvSpPr>
        <p:spPr>
          <a:xfrm>
            <a:off x="6312565" y="2660904"/>
            <a:ext cx="4401312" cy="1463040"/>
          </a:xfrm>
        </p:spPr>
        <p:txBody>
          <a:bodyPr>
            <a:normAutofit/>
          </a:bodyPr>
          <a:lstStyle>
            <a:lvl1pPr algn="l">
              <a:defRPr sz="2800" b="0"/>
            </a:lvl1pPr>
          </a:lstStyle>
          <a:p>
            <a:r>
              <a:rPr lang="ru-RU" smtClean="0"/>
              <a:t>Образец заголовка</a:t>
            </a:r>
            <a:endParaRPr lang="en-US"/>
          </a:p>
        </p:txBody>
      </p:sp>
      <p:sp>
        <p:nvSpPr>
          <p:cNvPr id="3" name="Picture Placeholder 2"/>
          <p:cNvSpPr>
            <a:spLocks noGrp="1"/>
          </p:cNvSpPr>
          <p:nvPr>
            <p:ph type="pic" idx="1"/>
          </p:nvPr>
        </p:nvSpPr>
        <p:spPr>
          <a:xfrm>
            <a:off x="1340283" y="693795"/>
            <a:ext cx="4479497" cy="5468112"/>
          </a:xfrm>
        </p:spPr>
        <p:txBody>
          <a:bodyPr rtlCol="0">
            <a:normAutofit/>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6312843" y="4133097"/>
            <a:ext cx="4400764"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8"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49" name="Footer Placeholder 5"/>
          <p:cNvSpPr>
            <a:spLocks noGrp="1"/>
          </p:cNvSpPr>
          <p:nvPr>
            <p:ph type="ftr" sz="quarter" idx="11"/>
          </p:nvPr>
        </p:nvSpPr>
        <p:spPr>
          <a:xfrm>
            <a:off x="6189133" y="5724534"/>
            <a:ext cx="4656667" cy="365125"/>
          </a:xfrm>
        </p:spPr>
        <p:txBody>
          <a:bodyPr>
            <a:normAutofit/>
          </a:bodyPr>
          <a:lstStyle>
            <a:lvl1pPr fontAlgn="base">
              <a:spcBef>
                <a:spcPct val="0"/>
              </a:spcBef>
              <a:spcAft>
                <a:spcPct val="0"/>
              </a:spcAft>
              <a:defRPr>
                <a:latin typeface="Arial" pitchFamily="34" charset="0"/>
              </a:defRPr>
            </a:lvl1pPr>
          </a:lstStyle>
          <a:p>
            <a:pPr>
              <a:defRPr/>
            </a:pPr>
            <a:endParaRPr lang="ru-RU"/>
          </a:p>
        </p:txBody>
      </p:sp>
      <p:sp>
        <p:nvSpPr>
          <p:cNvPr id="50"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7FF870CE-872B-4D22-977E-8BAEE3B205BB}" type="slidenum">
              <a:rPr lang="ru-RU"/>
              <a:pPr>
                <a:defRPr/>
              </a:pPr>
              <a:t>‹#›</a:t>
            </a:fld>
            <a:endParaRPr lang="ru-RU"/>
          </a:p>
        </p:txBody>
      </p:sp>
    </p:spTree>
    <p:extLst>
      <p:ext uri="{BB962C8B-B14F-4D97-AF65-F5344CB8AC3E}">
        <p14:creationId xmlns:p14="http://schemas.microsoft.com/office/powerpoint/2010/main" val="28479035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64E6F680-A510-4190-9677-0729906A6869}" type="slidenum">
              <a:rPr lang="ru-RU"/>
              <a:pPr>
                <a:defRPr/>
              </a:pPr>
              <a:t>‹#›</a:t>
            </a:fld>
            <a:endParaRPr lang="ru-RU"/>
          </a:p>
        </p:txBody>
      </p:sp>
    </p:spTree>
    <p:extLst>
      <p:ext uri="{BB962C8B-B14F-4D97-AF65-F5344CB8AC3E}">
        <p14:creationId xmlns:p14="http://schemas.microsoft.com/office/powerpoint/2010/main" val="22675578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6" y="1030147"/>
            <a:ext cx="1979271" cy="4780344"/>
          </a:xfrm>
        </p:spPr>
        <p:txBody>
          <a:bodyPr vert="eaVert" anchor="ctr"/>
          <a:lstStyle/>
          <a:p>
            <a:r>
              <a:rPr lang="ru-RU" smtClean="0"/>
              <a:t>Образец заголовка</a:t>
            </a:r>
            <a:endParaRPr lang="en-US"/>
          </a:p>
        </p:txBody>
      </p:sp>
      <p:sp>
        <p:nvSpPr>
          <p:cNvPr id="3" name="Vertical Text Placeholder 2"/>
          <p:cNvSpPr>
            <a:spLocks noGrp="1"/>
          </p:cNvSpPr>
          <p:nvPr>
            <p:ph type="body" orient="vert" idx="1"/>
          </p:nvPr>
        </p:nvSpPr>
        <p:spPr>
          <a:xfrm>
            <a:off x="1404396" y="1030147"/>
            <a:ext cx="7231605" cy="478034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7B5A7E8F-0369-43BD-857F-58BE1D4F62BA}" type="slidenum">
              <a:rPr lang="ru-RU"/>
              <a:pPr>
                <a:defRPr/>
              </a:pPr>
              <a:t>‹#›</a:t>
            </a:fld>
            <a:endParaRPr lang="ru-RU"/>
          </a:p>
        </p:txBody>
      </p:sp>
    </p:spTree>
    <p:extLst>
      <p:ext uri="{BB962C8B-B14F-4D97-AF65-F5344CB8AC3E}">
        <p14:creationId xmlns:p14="http://schemas.microsoft.com/office/powerpoint/2010/main" val="143003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 name="Google Shape;41;p9"/>
          <p:cNvSpPr txBox="1">
            <a:spLocks noGrp="1"/>
          </p:cNvSpPr>
          <p:nvPr>
            <p:ph type="title"/>
          </p:nvPr>
        </p:nvSpPr>
        <p:spPr>
          <a:xfrm>
            <a:off x="354003" y="1644233"/>
            <a:ext cx="5393700" cy="1976400"/>
          </a:xfrm>
          <a:prstGeom prst="rect">
            <a:avLst/>
          </a:prstGeom>
        </p:spPr>
        <p:txBody>
          <a:bodyPr spcFirstLastPara="1" wrap="square" lIns="121900" tIns="121900" rIns="121900" bIns="121900" anchor="b" anchorCtr="0">
            <a:no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42" name="Google Shape;42;p9"/>
          <p:cNvSpPr txBox="1">
            <a:spLocks noGrp="1"/>
          </p:cNvSpPr>
          <p:nvPr>
            <p:ph type="subTitle" idx="1"/>
          </p:nvPr>
        </p:nvSpPr>
        <p:spPr>
          <a:xfrm>
            <a:off x="354003" y="3737433"/>
            <a:ext cx="5393700" cy="1646700"/>
          </a:xfrm>
          <a:prstGeom prst="rect">
            <a:avLst/>
          </a:prstGeom>
        </p:spPr>
        <p:txBody>
          <a:bodyPr spcFirstLastPara="1" wrap="square" lIns="121900" tIns="121900" rIns="121900" bIns="121900"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3" name="Google Shape;43;p9"/>
          <p:cNvSpPr txBox="1">
            <a:spLocks noGrp="1"/>
          </p:cNvSpPr>
          <p:nvPr>
            <p:ph type="body" idx="2"/>
          </p:nvPr>
        </p:nvSpPr>
        <p:spPr>
          <a:xfrm>
            <a:off x="6586003" y="965433"/>
            <a:ext cx="5115900" cy="4926900"/>
          </a:xfrm>
          <a:prstGeom prst="rect">
            <a:avLst/>
          </a:prstGeom>
        </p:spPr>
        <p:txBody>
          <a:bodyPr spcFirstLastPara="1" wrap="square" lIns="121900" tIns="121900" rIns="121900" bIns="121900" anchor="ctr" anchorCtr="0">
            <a:noAutofit/>
          </a:bodyPr>
          <a:lstStyle>
            <a:lvl1pPr marL="457200" lvl="0" indent="-381000">
              <a:spcBef>
                <a:spcPts val="0"/>
              </a:spcBef>
              <a:spcAft>
                <a:spcPts val="0"/>
              </a:spcAft>
              <a:buSzPts val="24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44" name="Google Shape;44;p9"/>
          <p:cNvSpPr txBox="1">
            <a:spLocks noGrp="1"/>
          </p:cNvSpPr>
          <p:nvPr>
            <p:ph type="sldNum" idx="12"/>
          </p:nvPr>
        </p:nvSpPr>
        <p:spPr>
          <a:xfrm>
            <a:off x="11296611"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42"/>
          <p:cNvGrpSpPr>
            <a:grpSpLocks/>
          </p:cNvGrpSpPr>
          <p:nvPr/>
        </p:nvGrpSpPr>
        <p:grpSpPr bwMode="auto">
          <a:xfrm>
            <a:off x="-510117" y="0"/>
            <a:ext cx="13243984" cy="6858000"/>
            <a:chOff x="-382404" y="0"/>
            <a:chExt cx="9932332" cy="6858000"/>
          </a:xfrm>
        </p:grpSpPr>
        <p:grpSp>
          <p:nvGrpSpPr>
            <p:cNvPr id="5" name="Group 44"/>
            <p:cNvGrpSpPr>
              <a:grpSpLocks/>
            </p:cNvGrpSpPr>
            <p:nvPr/>
          </p:nvGrpSpPr>
          <p:grpSpPr bwMode="auto">
            <a:xfrm>
              <a:off x="0" y="0"/>
              <a:ext cx="9144000" cy="6858000"/>
              <a:chOff x="0" y="0"/>
              <a:chExt cx="9144000" cy="6858000"/>
            </a:xfrm>
          </p:grpSpPr>
          <p:grpSp>
            <p:nvGrpSpPr>
              <p:cNvPr id="28" name="Group 4"/>
              <p:cNvGrpSpPr>
                <a:grpSpLocks/>
              </p:cNvGrpSpPr>
              <p:nvPr/>
            </p:nvGrpSpPr>
            <p:grpSpPr bwMode="auto">
              <a:xfrm>
                <a:off x="0" y="0"/>
                <a:ext cx="2514600" cy="6858000"/>
                <a:chOff x="0" y="0"/>
                <a:chExt cx="2514600" cy="6858000"/>
              </a:xfrm>
            </p:grpSpPr>
            <p:sp>
              <p:nvSpPr>
                <p:cNvPr id="40" name="Rectangle 114"/>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1"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2"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grpSp>
            <p:nvGrpSpPr>
              <p:cNvPr id="29" name="Group 5"/>
              <p:cNvGrpSpPr>
                <a:grpSpLocks/>
              </p:cNvGrpSpPr>
              <p:nvPr/>
            </p:nvGrpSpPr>
            <p:grpSpPr bwMode="auto">
              <a:xfrm>
                <a:off x="422910" y="0"/>
                <a:ext cx="2514600" cy="6858000"/>
                <a:chOff x="0" y="0"/>
                <a:chExt cx="2514600" cy="6858000"/>
              </a:xfrm>
            </p:grpSpPr>
            <p:sp>
              <p:nvSpPr>
                <p:cNvPr id="37" name="Rectangle 84"/>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8" name="Rectangle 85"/>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9" name="Rectangle 113"/>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grpSp>
            <p:nvGrpSpPr>
              <p:cNvPr id="30" name="Group 9"/>
              <p:cNvGrpSpPr>
                <a:grpSpLocks/>
              </p:cNvGrpSpPr>
              <p:nvPr/>
            </p:nvGrpSpPr>
            <p:grpSpPr bwMode="auto">
              <a:xfrm rot="10800000">
                <a:off x="6629400" y="0"/>
                <a:ext cx="2514600" cy="6858000"/>
                <a:chOff x="0" y="0"/>
                <a:chExt cx="2514600" cy="6858000"/>
              </a:xfrm>
            </p:grpSpPr>
            <p:sp>
              <p:nvSpPr>
                <p:cNvPr id="34" name="Rectangle 77"/>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5" name="Rectangle 78"/>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6" name="Rectangle 80"/>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31" name="Rectangle 74"/>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2" name="Rectangle 75"/>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3" name="Rectangle 76"/>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6" name="Freeform 44"/>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7" name="Freeform 47"/>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8" name="Freeform 48"/>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9" name="Freeform 50"/>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10" name="Freeform 51"/>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11" name="Hexagon 52"/>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2" name="Hexagon 53"/>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3" name="Hexagon 54"/>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4" name="Hexagon 55"/>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5" name="Hexagon 56"/>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6" name="Freeform 57"/>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7" name="Hexagon 58"/>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8" name="Hexagon 59"/>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9" name="Hexagon 60"/>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0" name="Hexagon 61"/>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1" name="Hexagon 62"/>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2" name="Hexagon 63"/>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3" name="Hexagon 64"/>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4" name="Hexagon 65"/>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5" name="Hexagon 66"/>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6" name="Freeform 67"/>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7" name="Freeform 68"/>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43" name="Rectangle 45"/>
          <p:cNvSpPr/>
          <p:nvPr/>
        </p:nvSpPr>
        <p:spPr>
          <a:xfrm>
            <a:off x="6081185" y="-22225"/>
            <a:ext cx="4906433"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4" name="Rectangle 46"/>
          <p:cNvSpPr/>
          <p:nvPr/>
        </p:nvSpPr>
        <p:spPr>
          <a:xfrm>
            <a:off x="6199717" y="-22225"/>
            <a:ext cx="4673600" cy="23129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5" name="Rectangle 49"/>
          <p:cNvSpPr/>
          <p:nvPr/>
        </p:nvSpPr>
        <p:spPr>
          <a:xfrm>
            <a:off x="6201833" y="6088063"/>
            <a:ext cx="46736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6" name="Rectangle 88"/>
          <p:cNvSpPr/>
          <p:nvPr/>
        </p:nvSpPr>
        <p:spPr>
          <a:xfrm>
            <a:off x="6201833" y="6088063"/>
            <a:ext cx="46736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 name="Title 1"/>
          <p:cNvSpPr>
            <a:spLocks noGrp="1"/>
          </p:cNvSpPr>
          <p:nvPr>
            <p:ph type="ctrTitle"/>
          </p:nvPr>
        </p:nvSpPr>
        <p:spPr>
          <a:xfrm>
            <a:off x="6311154" y="2708476"/>
            <a:ext cx="4417807" cy="1702160"/>
          </a:xfrm>
        </p:spPr>
        <p:txBody>
          <a:bodyPr>
            <a:normAutofit/>
          </a:bodyPr>
          <a:lstStyle>
            <a:lvl1pPr>
              <a:defRPr sz="3600"/>
            </a:lvl1pPr>
          </a:lstStyle>
          <a:p>
            <a:r>
              <a:rPr lang="ru-RU" smtClean="0"/>
              <a:t>Образец заголовка</a:t>
            </a:r>
            <a:endParaRPr lang="en-US" dirty="0"/>
          </a:p>
        </p:txBody>
      </p:sp>
      <p:sp>
        <p:nvSpPr>
          <p:cNvPr id="3" name="Subtitle 2"/>
          <p:cNvSpPr>
            <a:spLocks noGrp="1"/>
          </p:cNvSpPr>
          <p:nvPr>
            <p:ph type="subTitle" idx="1"/>
          </p:nvPr>
        </p:nvSpPr>
        <p:spPr>
          <a:xfrm>
            <a:off x="6311154" y="4421081"/>
            <a:ext cx="4413071"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7" name="Date Placeholder 3"/>
          <p:cNvSpPr>
            <a:spLocks noGrp="1"/>
          </p:cNvSpPr>
          <p:nvPr>
            <p:ph type="dt" sz="half" idx="10"/>
          </p:nvPr>
        </p:nvSpPr>
        <p:spPr>
          <a:xfrm>
            <a:off x="6318251" y="1516064"/>
            <a:ext cx="2844800" cy="752475"/>
          </a:xfrm>
        </p:spPr>
        <p:txBody>
          <a:bodyPr anchor="b"/>
          <a:lstStyle>
            <a:lvl1pPr algn="l" fontAlgn="base">
              <a:spcBef>
                <a:spcPct val="0"/>
              </a:spcBef>
              <a:spcAft>
                <a:spcPct val="0"/>
              </a:spcAft>
              <a:defRPr sz="2400">
                <a:latin typeface="Arial" pitchFamily="34" charset="0"/>
              </a:defRPr>
            </a:lvl1pPr>
          </a:lstStyle>
          <a:p>
            <a:pPr>
              <a:defRPr/>
            </a:pPr>
            <a:endParaRPr lang="ru-RU"/>
          </a:p>
        </p:txBody>
      </p:sp>
      <p:sp>
        <p:nvSpPr>
          <p:cNvPr id="48" name="Footer Placeholder 4"/>
          <p:cNvSpPr>
            <a:spLocks noGrp="1"/>
          </p:cNvSpPr>
          <p:nvPr>
            <p:ph type="ftr" sz="quarter" idx="11"/>
          </p:nvPr>
        </p:nvSpPr>
        <p:spPr>
          <a:xfrm>
            <a:off x="7071784" y="5719764"/>
            <a:ext cx="3774016" cy="365125"/>
          </a:xfrm>
        </p:spPr>
        <p:txBody>
          <a:bodyPr>
            <a:normAutofit/>
          </a:bodyPr>
          <a:lstStyle>
            <a:lvl1pPr fontAlgn="base">
              <a:spcBef>
                <a:spcPct val="0"/>
              </a:spcBef>
              <a:spcAft>
                <a:spcPct val="0"/>
              </a:spcAft>
              <a:defRPr>
                <a:solidFill>
                  <a:srgbClr val="94C600"/>
                </a:solidFill>
                <a:latin typeface="Arial" pitchFamily="34" charset="0"/>
              </a:defRPr>
            </a:lvl1pPr>
          </a:lstStyle>
          <a:p>
            <a:pPr>
              <a:defRPr/>
            </a:pPr>
            <a:endParaRPr lang="ru-RU"/>
          </a:p>
        </p:txBody>
      </p:sp>
      <p:sp>
        <p:nvSpPr>
          <p:cNvPr id="49" name="Slide Number Placeholder 5"/>
          <p:cNvSpPr>
            <a:spLocks noGrp="1"/>
          </p:cNvSpPr>
          <p:nvPr>
            <p:ph type="sldNum" sz="quarter" idx="12"/>
          </p:nvPr>
        </p:nvSpPr>
        <p:spPr>
          <a:xfrm>
            <a:off x="6199718" y="5719764"/>
            <a:ext cx="857249" cy="365125"/>
          </a:xfrm>
        </p:spPr>
        <p:txBody>
          <a:bodyPr/>
          <a:lstStyle>
            <a:lvl1pPr fontAlgn="base">
              <a:spcBef>
                <a:spcPct val="0"/>
              </a:spcBef>
              <a:spcAft>
                <a:spcPct val="0"/>
              </a:spcAft>
              <a:defRPr>
                <a:solidFill>
                  <a:srgbClr val="94C600"/>
                </a:solidFill>
                <a:latin typeface="Arial" pitchFamily="34" charset="0"/>
              </a:defRPr>
            </a:lvl1pPr>
          </a:lstStyle>
          <a:p>
            <a:pPr>
              <a:defRPr/>
            </a:pPr>
            <a:fld id="{A1D1F67E-2A95-4477-9764-A0364FECAEC4}" type="slidenum">
              <a:rPr lang="ru-RU"/>
              <a:pPr>
                <a:defRPr/>
              </a:pPr>
              <a:t>‹#›</a:t>
            </a:fld>
            <a:endParaRPr lang="ru-RU"/>
          </a:p>
        </p:txBody>
      </p:sp>
    </p:spTree>
    <p:extLst>
      <p:ext uri="{BB962C8B-B14F-4D97-AF65-F5344CB8AC3E}">
        <p14:creationId xmlns:p14="http://schemas.microsoft.com/office/powerpoint/2010/main" val="42736258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36DC63BC-0684-4DD8-AA8D-0145D60A745E}" type="slidenum">
              <a:rPr lang="ru-RU"/>
              <a:pPr>
                <a:defRPr/>
              </a:pPr>
              <a:t>‹#›</a:t>
            </a:fld>
            <a:endParaRPr lang="ru-RU"/>
          </a:p>
        </p:txBody>
      </p:sp>
    </p:spTree>
    <p:extLst>
      <p:ext uri="{BB962C8B-B14F-4D97-AF65-F5344CB8AC3E}">
        <p14:creationId xmlns:p14="http://schemas.microsoft.com/office/powerpoint/2010/main" val="9640294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678194" y="2900830"/>
            <a:ext cx="8849957" cy="1362075"/>
          </a:xfrm>
        </p:spPr>
        <p:txBody>
          <a:bodyPr/>
          <a:lstStyle>
            <a:lvl1pPr algn="l">
              <a:defRPr sz="4000" b="0"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1678194" y="4267201"/>
            <a:ext cx="8849956" cy="1520413"/>
          </a:xfrm>
        </p:spPr>
        <p:txBody>
          <a:bodyPr/>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F9CCCBD8-4DCB-4293-A00D-3D727B9BAF79}" type="slidenum">
              <a:rPr lang="ru-RU"/>
              <a:pPr>
                <a:defRPr/>
              </a:pPr>
              <a:t>‹#›</a:t>
            </a:fld>
            <a:endParaRPr lang="ru-RU"/>
          </a:p>
        </p:txBody>
      </p:sp>
    </p:spTree>
    <p:extLst>
      <p:ext uri="{BB962C8B-B14F-4D97-AF65-F5344CB8AC3E}">
        <p14:creationId xmlns:p14="http://schemas.microsoft.com/office/powerpoint/2010/main" val="12818682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389888" y="2313432"/>
            <a:ext cx="4559808" cy="349300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1" name="Content Placeholder 10"/>
          <p:cNvSpPr>
            <a:spLocks noGrp="1"/>
          </p:cNvSpPr>
          <p:nvPr>
            <p:ph sz="quarter" idx="14"/>
          </p:nvPr>
        </p:nvSpPr>
        <p:spPr>
          <a:xfrm>
            <a:off x="6193536" y="2313431"/>
            <a:ext cx="4559808" cy="349300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4"/>
          <p:cNvSpPr>
            <a:spLocks noGrp="1"/>
          </p:cNvSpPr>
          <p:nvPr>
            <p:ph type="dt" sz="half" idx="15"/>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6" name="Footer Placeholder 5"/>
          <p:cNvSpPr>
            <a:spLocks noGrp="1"/>
          </p:cNvSpPr>
          <p:nvPr>
            <p:ph type="ftr" sz="quarter" idx="16"/>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7" name="Slide Number Placeholder 6"/>
          <p:cNvSpPr>
            <a:spLocks noGrp="1"/>
          </p:cNvSpPr>
          <p:nvPr>
            <p:ph type="sldNum" sz="quarter" idx="17"/>
          </p:nvPr>
        </p:nvSpPr>
        <p:spPr/>
        <p:txBody>
          <a:bodyPr/>
          <a:lstStyle>
            <a:lvl1pPr fontAlgn="base">
              <a:spcBef>
                <a:spcPct val="0"/>
              </a:spcBef>
              <a:spcAft>
                <a:spcPct val="0"/>
              </a:spcAft>
              <a:defRPr>
                <a:latin typeface="Arial" pitchFamily="34" charset="0"/>
              </a:defRPr>
            </a:lvl1pPr>
          </a:lstStyle>
          <a:p>
            <a:pPr>
              <a:defRPr/>
            </a:pPr>
            <a:fld id="{CCE658FD-DC94-4BA4-9605-103F7A4BB7D5}" type="slidenum">
              <a:rPr lang="ru-RU"/>
              <a:pPr>
                <a:defRPr/>
              </a:pPr>
              <a:t>‹#›</a:t>
            </a:fld>
            <a:endParaRPr lang="ru-RU"/>
          </a:p>
        </p:txBody>
      </p:sp>
    </p:spTree>
    <p:extLst>
      <p:ext uri="{BB962C8B-B14F-4D97-AF65-F5344CB8AC3E}">
        <p14:creationId xmlns:p14="http://schemas.microsoft.com/office/powerpoint/2010/main" val="33242529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882815" y="2316009"/>
            <a:ext cx="407619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388961" y="297469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682450" y="2316010"/>
            <a:ext cx="4074289"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93536" y="297469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4B90C127-598E-4B22-A53E-853D2C9C0C3A}" type="slidenum">
              <a:rPr lang="ru-RU"/>
              <a:pPr>
                <a:defRPr/>
              </a:pPr>
              <a:t>‹#›</a:t>
            </a:fld>
            <a:endParaRPr lang="ru-RU"/>
          </a:p>
        </p:txBody>
      </p:sp>
    </p:spTree>
    <p:extLst>
      <p:ext uri="{BB962C8B-B14F-4D97-AF65-F5344CB8AC3E}">
        <p14:creationId xmlns:p14="http://schemas.microsoft.com/office/powerpoint/2010/main" val="24475750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0089F495-9B9F-438D-A623-F5D7CF7152BC}" type="slidenum">
              <a:rPr lang="ru-RU"/>
              <a:pPr>
                <a:defRPr/>
              </a:pPr>
              <a:t>‹#›</a:t>
            </a:fld>
            <a:endParaRPr lang="ru-RU"/>
          </a:p>
        </p:txBody>
      </p:sp>
    </p:spTree>
    <p:extLst>
      <p:ext uri="{BB962C8B-B14F-4D97-AF65-F5344CB8AC3E}">
        <p14:creationId xmlns:p14="http://schemas.microsoft.com/office/powerpoint/2010/main" val="24522253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520CE8A1-AA90-4372-A672-DE0BD9082695}" type="slidenum">
              <a:rPr lang="ru-RU"/>
              <a:pPr>
                <a:defRPr/>
              </a:pPr>
              <a:t>‹#›</a:t>
            </a:fld>
            <a:endParaRPr lang="ru-RU"/>
          </a:p>
        </p:txBody>
      </p:sp>
    </p:spTree>
    <p:extLst>
      <p:ext uri="{BB962C8B-B14F-4D97-AF65-F5344CB8AC3E}">
        <p14:creationId xmlns:p14="http://schemas.microsoft.com/office/powerpoint/2010/main" val="10403186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grpSp>
        <p:nvGrpSpPr>
          <p:cNvPr id="5" name="Group 43"/>
          <p:cNvGrpSpPr>
            <a:grpSpLocks/>
          </p:cNvGrpSpPr>
          <p:nvPr/>
        </p:nvGrpSpPr>
        <p:grpSpPr bwMode="auto">
          <a:xfrm>
            <a:off x="-510117" y="0"/>
            <a:ext cx="13243984" cy="6858000"/>
            <a:chOff x="-382404" y="0"/>
            <a:chExt cx="9932332" cy="6858000"/>
          </a:xfrm>
        </p:grpSpPr>
        <p:grpSp>
          <p:nvGrpSpPr>
            <p:cNvPr id="6" name="Group 44"/>
            <p:cNvGrpSpPr>
              <a:grpSpLocks/>
            </p:cNvGrpSpPr>
            <p:nvPr/>
          </p:nvGrpSpPr>
          <p:grpSpPr bwMode="auto">
            <a:xfrm>
              <a:off x="0" y="0"/>
              <a:ext cx="9144000" cy="6858000"/>
              <a:chOff x="0" y="0"/>
              <a:chExt cx="9144000" cy="6858000"/>
            </a:xfrm>
          </p:grpSpPr>
          <p:grpSp>
            <p:nvGrpSpPr>
              <p:cNvPr id="29" name="Group 4"/>
              <p:cNvGrpSpPr>
                <a:grpSpLocks/>
              </p:cNvGrpSpPr>
              <p:nvPr/>
            </p:nvGrpSpPr>
            <p:grpSpPr bwMode="auto">
              <a:xfrm>
                <a:off x="0" y="0"/>
                <a:ext cx="2514600" cy="6858000"/>
                <a:chOff x="0" y="0"/>
                <a:chExt cx="2514600" cy="6858000"/>
              </a:xfrm>
            </p:grpSpPr>
            <p:sp>
              <p:nvSpPr>
                <p:cNvPr id="41" name="Rectangle 83"/>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2"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3"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grpSp>
            <p:nvGrpSpPr>
              <p:cNvPr id="30" name="Group 5"/>
              <p:cNvGrpSpPr>
                <a:grpSpLocks/>
              </p:cNvGrpSpPr>
              <p:nvPr/>
            </p:nvGrpSpPr>
            <p:grpSpPr bwMode="auto">
              <a:xfrm>
                <a:off x="422910" y="0"/>
                <a:ext cx="2514600" cy="6858000"/>
                <a:chOff x="0" y="0"/>
                <a:chExt cx="2514600" cy="6858000"/>
              </a:xfrm>
            </p:grpSpPr>
            <p:sp>
              <p:nvSpPr>
                <p:cNvPr id="38" name="Rectangle 80"/>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9" name="Rectangle 81"/>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0" name="Rectangle 82"/>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grpSp>
            <p:nvGrpSpPr>
              <p:cNvPr id="31" name="Group 9"/>
              <p:cNvGrpSpPr>
                <a:grpSpLocks/>
              </p:cNvGrpSpPr>
              <p:nvPr/>
            </p:nvGrpSpPr>
            <p:grpSpPr bwMode="auto">
              <a:xfrm rot="10800000">
                <a:off x="6629400" y="0"/>
                <a:ext cx="2514600" cy="6858000"/>
                <a:chOff x="0" y="0"/>
                <a:chExt cx="2514600" cy="6858000"/>
              </a:xfrm>
            </p:grpSpPr>
            <p:sp>
              <p:nvSpPr>
                <p:cNvPr id="35" name="Rectangle 77"/>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6" name="Rectangle 78"/>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7" name="Rectangle 79"/>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32" name="Rectangle 74"/>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3" name="Rectangle 75"/>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4" name="Rectangle 76"/>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7" name="Freeform 46"/>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8" name="Freeform 47"/>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9" name="Freeform 48"/>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10" name="Freeform 49"/>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11" name="Freeform 50"/>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12" name="Hexagon 51"/>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3" name="Hexagon 52"/>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4" name="Hexagon 53"/>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5" name="Hexagon 54"/>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6" name="Hexagon 55"/>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7" name="Freeform 58"/>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8" name="Hexagon 59"/>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9" name="Hexagon 61"/>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0" name="Hexagon 62"/>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1" name="Hexagon 63"/>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2" name="Hexagon 64"/>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3" name="Hexagon 65"/>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4" name="Hexagon 66"/>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5" name="Hexagon 67"/>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6" name="Hexagon 68"/>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7" name="Freeform 69"/>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8" name="Freeform 70"/>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44" name="Rectangle 45"/>
          <p:cNvSpPr/>
          <p:nvPr/>
        </p:nvSpPr>
        <p:spPr>
          <a:xfrm>
            <a:off x="6081185" y="-22225"/>
            <a:ext cx="4906433"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5" name="Rectangle 56"/>
          <p:cNvSpPr/>
          <p:nvPr/>
        </p:nvSpPr>
        <p:spPr>
          <a:xfrm>
            <a:off x="6199717" y="-22225"/>
            <a:ext cx="46736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6" name="Rectangle 57"/>
          <p:cNvSpPr/>
          <p:nvPr/>
        </p:nvSpPr>
        <p:spPr>
          <a:xfrm>
            <a:off x="1206500" y="601664"/>
            <a:ext cx="4749800" cy="56483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7" name="Rectangle 60"/>
          <p:cNvSpPr/>
          <p:nvPr/>
        </p:nvSpPr>
        <p:spPr>
          <a:xfrm>
            <a:off x="6201833" y="6088063"/>
            <a:ext cx="46736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 name="Content Placeholder 2"/>
          <p:cNvSpPr>
            <a:spLocks noGrp="1"/>
          </p:cNvSpPr>
          <p:nvPr>
            <p:ph idx="1"/>
          </p:nvPr>
        </p:nvSpPr>
        <p:spPr>
          <a:xfrm>
            <a:off x="1527859" y="856527"/>
            <a:ext cx="4120587"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2" name="Title 1"/>
          <p:cNvSpPr>
            <a:spLocks noGrp="1"/>
          </p:cNvSpPr>
          <p:nvPr>
            <p:ph type="title"/>
          </p:nvPr>
        </p:nvSpPr>
        <p:spPr>
          <a:xfrm>
            <a:off x="6319777" y="2657435"/>
            <a:ext cx="4406096" cy="1463153"/>
          </a:xfrm>
        </p:spPr>
        <p:txBody>
          <a:bodyPr>
            <a:normAutofit/>
          </a:bodyPr>
          <a:lstStyle>
            <a:lvl1pPr algn="l">
              <a:defRPr sz="2800" b="0"/>
            </a:lvl1pPr>
          </a:lstStyle>
          <a:p>
            <a:r>
              <a:rPr lang="ru-RU" smtClean="0"/>
              <a:t>Образец заголовка</a:t>
            </a:r>
            <a:endParaRPr lang="en-US"/>
          </a:p>
        </p:txBody>
      </p:sp>
      <p:sp>
        <p:nvSpPr>
          <p:cNvPr id="4" name="Text Placeholder 3"/>
          <p:cNvSpPr>
            <a:spLocks noGrp="1"/>
          </p:cNvSpPr>
          <p:nvPr>
            <p:ph type="body" sz="half" idx="2"/>
          </p:nvPr>
        </p:nvSpPr>
        <p:spPr>
          <a:xfrm>
            <a:off x="6315456" y="4136994"/>
            <a:ext cx="4398379"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8"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49" name="Slide Number Placeholder 6"/>
          <p:cNvSpPr>
            <a:spLocks noGrp="1"/>
          </p:cNvSpPr>
          <p:nvPr>
            <p:ph type="sldNum" sz="quarter" idx="11"/>
          </p:nvPr>
        </p:nvSpPr>
        <p:spPr/>
        <p:txBody>
          <a:bodyPr/>
          <a:lstStyle>
            <a:lvl1pPr fontAlgn="base">
              <a:spcBef>
                <a:spcPct val="0"/>
              </a:spcBef>
              <a:spcAft>
                <a:spcPct val="0"/>
              </a:spcAft>
              <a:defRPr>
                <a:latin typeface="Arial" pitchFamily="34" charset="0"/>
              </a:defRPr>
            </a:lvl1pPr>
          </a:lstStyle>
          <a:p>
            <a:pPr>
              <a:defRPr/>
            </a:pPr>
            <a:fld id="{FD92623B-2E4E-4054-A036-0D03E61AA2D1}" type="slidenum">
              <a:rPr lang="ru-RU"/>
              <a:pPr>
                <a:defRPr/>
              </a:pPr>
              <a:t>‹#›</a:t>
            </a:fld>
            <a:endParaRPr lang="ru-RU"/>
          </a:p>
        </p:txBody>
      </p:sp>
      <p:sp>
        <p:nvSpPr>
          <p:cNvPr id="50" name="Footer Placeholder 5"/>
          <p:cNvSpPr>
            <a:spLocks noGrp="1"/>
          </p:cNvSpPr>
          <p:nvPr>
            <p:ph type="ftr" sz="quarter" idx="12"/>
          </p:nvPr>
        </p:nvSpPr>
        <p:spPr>
          <a:xfrm>
            <a:off x="6189133" y="5724526"/>
            <a:ext cx="4656667" cy="365125"/>
          </a:xfrm>
        </p:spPr>
        <p:txBody>
          <a:bodyPr>
            <a:normAutofit/>
          </a:bodyPr>
          <a:lstStyle>
            <a:lvl1pPr fontAlgn="base">
              <a:spcBef>
                <a:spcPct val="0"/>
              </a:spcBef>
              <a:spcAft>
                <a:spcPct val="0"/>
              </a:spcAft>
              <a:defRPr>
                <a:latin typeface="Arial" pitchFamily="34" charset="0"/>
              </a:defRPr>
            </a:lvl1pPr>
          </a:lstStyle>
          <a:p>
            <a:pPr>
              <a:defRPr/>
            </a:pPr>
            <a:endParaRPr lang="ru-RU"/>
          </a:p>
        </p:txBody>
      </p:sp>
    </p:spTree>
    <p:extLst>
      <p:ext uri="{BB962C8B-B14F-4D97-AF65-F5344CB8AC3E}">
        <p14:creationId xmlns:p14="http://schemas.microsoft.com/office/powerpoint/2010/main" val="9368816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grpSp>
        <p:nvGrpSpPr>
          <p:cNvPr id="5" name="Group 43"/>
          <p:cNvGrpSpPr>
            <a:grpSpLocks/>
          </p:cNvGrpSpPr>
          <p:nvPr/>
        </p:nvGrpSpPr>
        <p:grpSpPr bwMode="auto">
          <a:xfrm>
            <a:off x="-510117" y="0"/>
            <a:ext cx="13243984" cy="6858000"/>
            <a:chOff x="-382404" y="0"/>
            <a:chExt cx="9932332" cy="6858000"/>
          </a:xfrm>
        </p:grpSpPr>
        <p:grpSp>
          <p:nvGrpSpPr>
            <p:cNvPr id="6" name="Group 44"/>
            <p:cNvGrpSpPr>
              <a:grpSpLocks/>
            </p:cNvGrpSpPr>
            <p:nvPr/>
          </p:nvGrpSpPr>
          <p:grpSpPr bwMode="auto">
            <a:xfrm>
              <a:off x="0" y="0"/>
              <a:ext cx="9144000" cy="6858000"/>
              <a:chOff x="0" y="0"/>
              <a:chExt cx="9144000" cy="6858000"/>
            </a:xfrm>
          </p:grpSpPr>
          <p:grpSp>
            <p:nvGrpSpPr>
              <p:cNvPr id="29" name="Group 4"/>
              <p:cNvGrpSpPr>
                <a:grpSpLocks/>
              </p:cNvGrpSpPr>
              <p:nvPr/>
            </p:nvGrpSpPr>
            <p:grpSpPr bwMode="auto">
              <a:xfrm>
                <a:off x="0" y="0"/>
                <a:ext cx="2514600" cy="6858000"/>
                <a:chOff x="0" y="0"/>
                <a:chExt cx="2514600" cy="6858000"/>
              </a:xfrm>
            </p:grpSpPr>
            <p:sp>
              <p:nvSpPr>
                <p:cNvPr id="41" name="Rectangle 86"/>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2"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3"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grpSp>
            <p:nvGrpSpPr>
              <p:cNvPr id="30" name="Group 5"/>
              <p:cNvGrpSpPr>
                <a:grpSpLocks/>
              </p:cNvGrpSpPr>
              <p:nvPr/>
            </p:nvGrpSpPr>
            <p:grpSpPr bwMode="auto">
              <a:xfrm>
                <a:off x="422910" y="0"/>
                <a:ext cx="2514600" cy="6858000"/>
                <a:chOff x="0" y="0"/>
                <a:chExt cx="2514600" cy="6858000"/>
              </a:xfrm>
            </p:grpSpPr>
            <p:sp>
              <p:nvSpPr>
                <p:cNvPr id="38" name="Rectangle 83"/>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9" name="Rectangle 84"/>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0" name="Rectangle 85"/>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grpSp>
            <p:nvGrpSpPr>
              <p:cNvPr id="31" name="Group 9"/>
              <p:cNvGrpSpPr>
                <a:grpSpLocks/>
              </p:cNvGrpSpPr>
              <p:nvPr/>
            </p:nvGrpSpPr>
            <p:grpSpPr bwMode="auto">
              <a:xfrm rot="10800000">
                <a:off x="6629400" y="0"/>
                <a:ext cx="2514600" cy="6858000"/>
                <a:chOff x="0" y="0"/>
                <a:chExt cx="2514600" cy="6858000"/>
              </a:xfrm>
            </p:grpSpPr>
            <p:sp>
              <p:nvSpPr>
                <p:cNvPr id="35" name="Rectangle 80"/>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6" name="Rectangle 81"/>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7" name="Rectangle 82"/>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32" name="Rectangle 77"/>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3" name="Rectangle 78"/>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4" name="Rectangle 79"/>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7" name="Freeform 45"/>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8" name="Freeform 46"/>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9" name="Freeform 47"/>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10" name="Freeform 48"/>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11" name="Freeform 49"/>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12" name="Hexagon 50"/>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3" name="Hexagon 51"/>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4" name="Hexagon 59"/>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5" name="Hexagon 60"/>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6" name="Hexagon 61"/>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7" name="Freeform 62"/>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8" name="Hexagon 63"/>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9" name="Hexagon 64"/>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0" name="Hexagon 65"/>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1" name="Hexagon 66"/>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2" name="Hexagon 67"/>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3" name="Hexagon 68"/>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4" name="Hexagon 69"/>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5" name="Hexagon 70"/>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6" name="Hexagon 71"/>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7" name="Freeform 72"/>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8" name="Freeform 73"/>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44" name="Rectangle 93"/>
          <p:cNvSpPr/>
          <p:nvPr/>
        </p:nvSpPr>
        <p:spPr>
          <a:xfrm>
            <a:off x="6081185" y="-22225"/>
            <a:ext cx="4906433"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5" name="Rectangle 100"/>
          <p:cNvSpPr/>
          <p:nvPr/>
        </p:nvSpPr>
        <p:spPr>
          <a:xfrm>
            <a:off x="6199717" y="-22225"/>
            <a:ext cx="46736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6" name="Rectangle 101"/>
          <p:cNvSpPr/>
          <p:nvPr/>
        </p:nvSpPr>
        <p:spPr>
          <a:xfrm>
            <a:off x="1206500" y="601664"/>
            <a:ext cx="4749800" cy="564832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47" name="Rectangle 104"/>
          <p:cNvSpPr/>
          <p:nvPr/>
        </p:nvSpPr>
        <p:spPr>
          <a:xfrm>
            <a:off x="6201833" y="6088063"/>
            <a:ext cx="46736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2" name="Title 1"/>
          <p:cNvSpPr>
            <a:spLocks noGrp="1"/>
          </p:cNvSpPr>
          <p:nvPr>
            <p:ph type="title"/>
          </p:nvPr>
        </p:nvSpPr>
        <p:spPr>
          <a:xfrm>
            <a:off x="6312565" y="2660904"/>
            <a:ext cx="4401312" cy="1463040"/>
          </a:xfrm>
        </p:spPr>
        <p:txBody>
          <a:bodyPr>
            <a:normAutofit/>
          </a:bodyPr>
          <a:lstStyle>
            <a:lvl1pPr algn="l">
              <a:defRPr sz="2800" b="0"/>
            </a:lvl1pPr>
          </a:lstStyle>
          <a:p>
            <a:r>
              <a:rPr lang="ru-RU" smtClean="0"/>
              <a:t>Образец заголовка</a:t>
            </a:r>
            <a:endParaRPr lang="en-US"/>
          </a:p>
        </p:txBody>
      </p:sp>
      <p:sp>
        <p:nvSpPr>
          <p:cNvPr id="3" name="Picture Placeholder 2"/>
          <p:cNvSpPr>
            <a:spLocks noGrp="1"/>
          </p:cNvSpPr>
          <p:nvPr>
            <p:ph type="pic" idx="1"/>
          </p:nvPr>
        </p:nvSpPr>
        <p:spPr>
          <a:xfrm>
            <a:off x="1340278" y="693795"/>
            <a:ext cx="4479497" cy="5468112"/>
          </a:xfrm>
        </p:spPr>
        <p:txBody>
          <a:bodyPr rtlCol="0">
            <a:normAutofit/>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6312841" y="4133089"/>
            <a:ext cx="4400764"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8"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49" name="Footer Placeholder 5"/>
          <p:cNvSpPr>
            <a:spLocks noGrp="1"/>
          </p:cNvSpPr>
          <p:nvPr>
            <p:ph type="ftr" sz="quarter" idx="11"/>
          </p:nvPr>
        </p:nvSpPr>
        <p:spPr>
          <a:xfrm>
            <a:off x="6189133" y="5724526"/>
            <a:ext cx="4656667" cy="365125"/>
          </a:xfrm>
        </p:spPr>
        <p:txBody>
          <a:bodyPr>
            <a:normAutofit/>
          </a:bodyPr>
          <a:lstStyle>
            <a:lvl1pPr fontAlgn="base">
              <a:spcBef>
                <a:spcPct val="0"/>
              </a:spcBef>
              <a:spcAft>
                <a:spcPct val="0"/>
              </a:spcAft>
              <a:defRPr>
                <a:latin typeface="Arial" pitchFamily="34" charset="0"/>
              </a:defRPr>
            </a:lvl1pPr>
          </a:lstStyle>
          <a:p>
            <a:pPr>
              <a:defRPr/>
            </a:pPr>
            <a:endParaRPr lang="ru-RU"/>
          </a:p>
        </p:txBody>
      </p:sp>
      <p:sp>
        <p:nvSpPr>
          <p:cNvPr id="50"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7FF870CE-872B-4D22-977E-8BAEE3B205BB}" type="slidenum">
              <a:rPr lang="ru-RU"/>
              <a:pPr>
                <a:defRPr/>
              </a:pPr>
              <a:t>‹#›</a:t>
            </a:fld>
            <a:endParaRPr lang="ru-RU"/>
          </a:p>
        </p:txBody>
      </p:sp>
    </p:spTree>
    <p:extLst>
      <p:ext uri="{BB962C8B-B14F-4D97-AF65-F5344CB8AC3E}">
        <p14:creationId xmlns:p14="http://schemas.microsoft.com/office/powerpoint/2010/main" val="1781882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64E6F680-A510-4190-9677-0729906A6869}" type="slidenum">
              <a:rPr lang="ru-RU"/>
              <a:pPr>
                <a:defRPr/>
              </a:pPr>
              <a:t>‹#›</a:t>
            </a:fld>
            <a:endParaRPr lang="ru-RU"/>
          </a:p>
        </p:txBody>
      </p:sp>
    </p:spTree>
    <p:extLst>
      <p:ext uri="{BB962C8B-B14F-4D97-AF65-F5344CB8AC3E}">
        <p14:creationId xmlns:p14="http://schemas.microsoft.com/office/powerpoint/2010/main" val="3607906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415603" y="5640767"/>
            <a:ext cx="7998300" cy="806700"/>
          </a:xfrm>
          <a:prstGeom prst="rect">
            <a:avLst/>
          </a:prstGeom>
        </p:spPr>
        <p:txBody>
          <a:bodyPr spcFirstLastPara="1" wrap="square" lIns="121900" tIns="121900" rIns="121900" bIns="121900" anchor="ctr" anchorCtr="0">
            <a:noAutofit/>
          </a:bodyPr>
          <a:lstStyle>
            <a:lvl1pPr marL="457200" lvl="0" indent="-228600">
              <a:lnSpc>
                <a:spcPct val="100000"/>
              </a:lnSpc>
              <a:spcBef>
                <a:spcPts val="0"/>
              </a:spcBef>
              <a:spcAft>
                <a:spcPts val="0"/>
              </a:spcAft>
              <a:buSzPts val="2400"/>
              <a:buNone/>
              <a:defRPr/>
            </a:lvl1pPr>
          </a:lstStyle>
          <a:p>
            <a:endParaRPr/>
          </a:p>
        </p:txBody>
      </p:sp>
      <p:sp>
        <p:nvSpPr>
          <p:cNvPr id="47" name="Google Shape;47;p10"/>
          <p:cNvSpPr txBox="1">
            <a:spLocks noGrp="1"/>
          </p:cNvSpPr>
          <p:nvPr>
            <p:ph type="sldNum" idx="12"/>
          </p:nvPr>
        </p:nvSpPr>
        <p:spPr>
          <a:xfrm>
            <a:off x="11296611"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1030147"/>
            <a:ext cx="1979271" cy="4780344"/>
          </a:xfrm>
        </p:spPr>
        <p:txBody>
          <a:bodyPr vert="eaVert" anchor="ctr"/>
          <a:lstStyle/>
          <a:p>
            <a:r>
              <a:rPr lang="ru-RU" smtClean="0"/>
              <a:t>Образец заголовка</a:t>
            </a:r>
            <a:endParaRPr lang="en-US"/>
          </a:p>
        </p:txBody>
      </p:sp>
      <p:sp>
        <p:nvSpPr>
          <p:cNvPr id="3" name="Vertical Text Placeholder 2"/>
          <p:cNvSpPr>
            <a:spLocks noGrp="1"/>
          </p:cNvSpPr>
          <p:nvPr>
            <p:ph type="body" orient="vert" idx="1"/>
          </p:nvPr>
        </p:nvSpPr>
        <p:spPr>
          <a:xfrm>
            <a:off x="1404395" y="1030147"/>
            <a:ext cx="7231605" cy="478034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ru-RU"/>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7B5A7E8F-0369-43BD-857F-58BE1D4F62BA}" type="slidenum">
              <a:rPr lang="ru-RU"/>
              <a:pPr>
                <a:defRPr/>
              </a:pPr>
              <a:t>‹#›</a:t>
            </a:fld>
            <a:endParaRPr lang="ru-RU"/>
          </a:p>
        </p:txBody>
      </p:sp>
    </p:spTree>
    <p:extLst>
      <p:ext uri="{BB962C8B-B14F-4D97-AF65-F5344CB8AC3E}">
        <p14:creationId xmlns:p14="http://schemas.microsoft.com/office/powerpoint/2010/main" val="2423582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415603" y="1474833"/>
            <a:ext cx="11360700" cy="2618100"/>
          </a:xfrm>
          <a:prstGeom prst="rect">
            <a:avLst/>
          </a:prstGeom>
        </p:spPr>
        <p:txBody>
          <a:bodyPr spcFirstLastPara="1" wrap="square" lIns="121900" tIns="121900" rIns="121900" bIns="121900" anchor="b" anchorCtr="0">
            <a:no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50" name="Google Shape;50;p11"/>
          <p:cNvSpPr txBox="1">
            <a:spLocks noGrp="1"/>
          </p:cNvSpPr>
          <p:nvPr>
            <p:ph type="body" idx="1"/>
          </p:nvPr>
        </p:nvSpPr>
        <p:spPr>
          <a:xfrm>
            <a:off x="415603" y="4202967"/>
            <a:ext cx="11360700" cy="1734300"/>
          </a:xfrm>
          <a:prstGeom prst="rect">
            <a:avLst/>
          </a:prstGeom>
        </p:spPr>
        <p:txBody>
          <a:bodyPr spcFirstLastPara="1" wrap="square" lIns="121900" tIns="121900" rIns="121900" bIns="121900" anchor="t" anchorCtr="0">
            <a:noAutofit/>
          </a:bodyPr>
          <a:lstStyle>
            <a:lvl1pPr marL="457200" lvl="0" indent="-381000" algn="ctr">
              <a:spcBef>
                <a:spcPts val="0"/>
              </a:spcBef>
              <a:spcAft>
                <a:spcPts val="0"/>
              </a:spcAft>
              <a:buSzPts val="24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51" name="Google Shape;51;p11"/>
          <p:cNvSpPr txBox="1">
            <a:spLocks noGrp="1"/>
          </p:cNvSpPr>
          <p:nvPr>
            <p:ph type="sldNum" idx="12"/>
          </p:nvPr>
        </p:nvSpPr>
        <p:spPr>
          <a:xfrm>
            <a:off x="11296611"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Заголовок и объект" type="obj">
  <p:cSld name="OBJECT">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838200" y="365126"/>
            <a:ext cx="10515600" cy="13257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56" name="Google Shape;56;p13"/>
          <p:cNvSpPr txBox="1">
            <a:spLocks noGrp="1"/>
          </p:cNvSpPr>
          <p:nvPr>
            <p:ph type="body" idx="1"/>
          </p:nvPr>
        </p:nvSpPr>
        <p:spPr>
          <a:xfrm>
            <a:off x="838200" y="1825625"/>
            <a:ext cx="10515600" cy="43512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13"/>
          <p:cNvSpPr txBox="1">
            <a:spLocks noGrp="1"/>
          </p:cNvSpPr>
          <p:nvPr>
            <p:ph type="dt" idx="10"/>
          </p:nvPr>
        </p:nvSpPr>
        <p:spPr>
          <a:xfrm>
            <a:off x="838200" y="6356376"/>
            <a:ext cx="2743200" cy="36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p13"/>
          <p:cNvSpPr txBox="1">
            <a:spLocks noGrp="1"/>
          </p:cNvSpPr>
          <p:nvPr>
            <p:ph type="ftr" idx="11"/>
          </p:nvPr>
        </p:nvSpPr>
        <p:spPr>
          <a:xfrm>
            <a:off x="4038600" y="6356376"/>
            <a:ext cx="4114800" cy="3651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SzPts val="1400"/>
              <a:buNone/>
              <a:defRPr sz="1200">
                <a:solidFill>
                  <a:srgbClr val="888888"/>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13"/>
          <p:cNvSpPr txBox="1">
            <a:spLocks noGrp="1"/>
          </p:cNvSpPr>
          <p:nvPr>
            <p:ph type="sldNum" idx="12"/>
          </p:nvPr>
        </p:nvSpPr>
        <p:spPr>
          <a:xfrm>
            <a:off x="8610600" y="6356376"/>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5_Custom Layout">
  <p:cSld name="35_Custom Layout">
    <p:spTree>
      <p:nvGrpSpPr>
        <p:cNvPr id="1" name="Shape 60"/>
        <p:cNvGrpSpPr/>
        <p:nvPr/>
      </p:nvGrpSpPr>
      <p:grpSpPr>
        <a:xfrm>
          <a:off x="0" y="0"/>
          <a:ext cx="0" cy="0"/>
          <a:chOff x="0" y="0"/>
          <a:chExt cx="0" cy="0"/>
        </a:xfrm>
      </p:grpSpPr>
      <p:sp>
        <p:nvSpPr>
          <p:cNvPr id="61" name="Google Shape;61;p14"/>
          <p:cNvSpPr>
            <a:spLocks noGrp="1"/>
          </p:cNvSpPr>
          <p:nvPr>
            <p:ph type="pic" idx="2"/>
          </p:nvPr>
        </p:nvSpPr>
        <p:spPr>
          <a:xfrm>
            <a:off x="4966641" y="2453054"/>
            <a:ext cx="6752400" cy="4000200"/>
          </a:xfrm>
          <a:prstGeom prst="rect">
            <a:avLst/>
          </a:prstGeom>
          <a:noFill/>
          <a:ln>
            <a:noFill/>
          </a:ln>
        </p:spPr>
        <p:txBody>
          <a:bodyPr spcFirstLastPara="1" wrap="square" lIns="45700" tIns="22850" rIns="45700" bIns="2285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15603"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11" name="Google Shape;11;p1"/>
          <p:cNvSpPr txBox="1">
            <a:spLocks noGrp="1"/>
          </p:cNvSpPr>
          <p:nvPr>
            <p:ph type="body" idx="1"/>
          </p:nvPr>
        </p:nvSpPr>
        <p:spPr>
          <a:xfrm>
            <a:off x="415603"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nSpc>
                <a:spcPct val="115000"/>
              </a:lnSpc>
              <a:spcBef>
                <a:spcPts val="0"/>
              </a:spcBef>
              <a:spcAft>
                <a:spcPts val="0"/>
              </a:spcAft>
              <a:buClr>
                <a:schemeClr val="dk2"/>
              </a:buClr>
              <a:buSzPts val="2400"/>
              <a:buChar char="●"/>
              <a:defRPr sz="2400">
                <a:solidFill>
                  <a:schemeClr val="dk2"/>
                </a:solidFill>
              </a:defRPr>
            </a:lvl1pPr>
            <a:lvl2pPr marL="914400" lvl="1" indent="-349250">
              <a:lnSpc>
                <a:spcPct val="115000"/>
              </a:lnSpc>
              <a:spcBef>
                <a:spcPts val="2100"/>
              </a:spcBef>
              <a:spcAft>
                <a:spcPts val="0"/>
              </a:spcAft>
              <a:buClr>
                <a:schemeClr val="dk2"/>
              </a:buClr>
              <a:buSzPts val="1900"/>
              <a:buChar char="○"/>
              <a:defRPr sz="1900">
                <a:solidFill>
                  <a:schemeClr val="dk2"/>
                </a:solidFill>
              </a:defRPr>
            </a:lvl2pPr>
            <a:lvl3pPr marL="1371600" lvl="2" indent="-349250">
              <a:lnSpc>
                <a:spcPct val="115000"/>
              </a:lnSpc>
              <a:spcBef>
                <a:spcPts val="2100"/>
              </a:spcBef>
              <a:spcAft>
                <a:spcPts val="0"/>
              </a:spcAft>
              <a:buClr>
                <a:schemeClr val="dk2"/>
              </a:buClr>
              <a:buSzPts val="1900"/>
              <a:buChar char="■"/>
              <a:defRPr sz="1900">
                <a:solidFill>
                  <a:schemeClr val="dk2"/>
                </a:solidFill>
              </a:defRPr>
            </a:lvl3pPr>
            <a:lvl4pPr marL="1828800" lvl="3" indent="-349250">
              <a:lnSpc>
                <a:spcPct val="115000"/>
              </a:lnSpc>
              <a:spcBef>
                <a:spcPts val="2100"/>
              </a:spcBef>
              <a:spcAft>
                <a:spcPts val="0"/>
              </a:spcAft>
              <a:buClr>
                <a:schemeClr val="dk2"/>
              </a:buClr>
              <a:buSzPts val="1900"/>
              <a:buChar char="●"/>
              <a:defRPr sz="1900">
                <a:solidFill>
                  <a:schemeClr val="dk2"/>
                </a:solidFill>
              </a:defRPr>
            </a:lvl4pPr>
            <a:lvl5pPr marL="2286000" lvl="4" indent="-349250">
              <a:lnSpc>
                <a:spcPct val="115000"/>
              </a:lnSpc>
              <a:spcBef>
                <a:spcPts val="2100"/>
              </a:spcBef>
              <a:spcAft>
                <a:spcPts val="0"/>
              </a:spcAft>
              <a:buClr>
                <a:schemeClr val="dk2"/>
              </a:buClr>
              <a:buSzPts val="1900"/>
              <a:buChar char="○"/>
              <a:defRPr sz="1900">
                <a:solidFill>
                  <a:schemeClr val="dk2"/>
                </a:solidFill>
              </a:defRPr>
            </a:lvl5pPr>
            <a:lvl6pPr marL="2743200" lvl="5" indent="-349250">
              <a:lnSpc>
                <a:spcPct val="115000"/>
              </a:lnSpc>
              <a:spcBef>
                <a:spcPts val="2100"/>
              </a:spcBef>
              <a:spcAft>
                <a:spcPts val="0"/>
              </a:spcAft>
              <a:buClr>
                <a:schemeClr val="dk2"/>
              </a:buClr>
              <a:buSzPts val="1900"/>
              <a:buChar char="■"/>
              <a:defRPr sz="1900">
                <a:solidFill>
                  <a:schemeClr val="dk2"/>
                </a:solidFill>
              </a:defRPr>
            </a:lvl6pPr>
            <a:lvl7pPr marL="3200400" lvl="6" indent="-349250">
              <a:lnSpc>
                <a:spcPct val="115000"/>
              </a:lnSpc>
              <a:spcBef>
                <a:spcPts val="2100"/>
              </a:spcBef>
              <a:spcAft>
                <a:spcPts val="0"/>
              </a:spcAft>
              <a:buClr>
                <a:schemeClr val="dk2"/>
              </a:buClr>
              <a:buSzPts val="1900"/>
              <a:buChar char="●"/>
              <a:defRPr sz="1900">
                <a:solidFill>
                  <a:schemeClr val="dk2"/>
                </a:solidFill>
              </a:defRPr>
            </a:lvl7pPr>
            <a:lvl8pPr marL="3657600" lvl="7" indent="-349250">
              <a:lnSpc>
                <a:spcPct val="115000"/>
              </a:lnSpc>
              <a:spcBef>
                <a:spcPts val="2100"/>
              </a:spcBef>
              <a:spcAft>
                <a:spcPts val="0"/>
              </a:spcAft>
              <a:buClr>
                <a:schemeClr val="dk2"/>
              </a:buClr>
              <a:buSzPts val="1900"/>
              <a:buChar char="○"/>
              <a:defRPr sz="1900">
                <a:solidFill>
                  <a:schemeClr val="dk2"/>
                </a:solidFill>
              </a:defRPr>
            </a:lvl8pPr>
            <a:lvl9pPr marL="4114800" lvl="8" indent="-349250">
              <a:lnSpc>
                <a:spcPct val="115000"/>
              </a:lnSpc>
              <a:spcBef>
                <a:spcPts val="2100"/>
              </a:spcBef>
              <a:spcAft>
                <a:spcPts val="2100"/>
              </a:spcAft>
              <a:buClr>
                <a:schemeClr val="dk2"/>
              </a:buClr>
              <a:buSzPts val="1900"/>
              <a:buChar char="■"/>
              <a:defRPr sz="1900">
                <a:solidFill>
                  <a:schemeClr val="dk2"/>
                </a:solidFill>
              </a:defRPr>
            </a:lvl9pPr>
          </a:lstStyle>
          <a:p>
            <a:endParaRPr/>
          </a:p>
        </p:txBody>
      </p:sp>
      <p:sp>
        <p:nvSpPr>
          <p:cNvPr id="12" name="Google Shape;12;p1"/>
          <p:cNvSpPr txBox="1">
            <a:spLocks noGrp="1"/>
          </p:cNvSpPr>
          <p:nvPr>
            <p:ph type="sldNum" idx="12"/>
          </p:nvPr>
        </p:nvSpPr>
        <p:spPr>
          <a:xfrm>
            <a:off x="11296611"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8"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3074" name="Group 41"/>
          <p:cNvGrpSpPr>
            <a:grpSpLocks/>
          </p:cNvGrpSpPr>
          <p:nvPr/>
        </p:nvGrpSpPr>
        <p:grpSpPr bwMode="auto">
          <a:xfrm>
            <a:off x="-406400" y="0"/>
            <a:ext cx="13243984" cy="6858000"/>
            <a:chOff x="-382404" y="0"/>
            <a:chExt cx="9932332" cy="6858000"/>
          </a:xfrm>
        </p:grpSpPr>
        <p:grpSp>
          <p:nvGrpSpPr>
            <p:cNvPr id="3083" name="Group 44"/>
            <p:cNvGrpSpPr>
              <a:grpSpLocks/>
            </p:cNvGrpSpPr>
            <p:nvPr/>
          </p:nvGrpSpPr>
          <p:grpSpPr bwMode="auto">
            <a:xfrm>
              <a:off x="0" y="0"/>
              <a:ext cx="9144000" cy="6858000"/>
              <a:chOff x="0" y="0"/>
              <a:chExt cx="9144000" cy="6858000"/>
            </a:xfrm>
          </p:grpSpPr>
          <p:grpSp>
            <p:nvGrpSpPr>
              <p:cNvPr id="3106" name="Group 4"/>
              <p:cNvGrpSpPr>
                <a:grpSpLocks/>
              </p:cNvGrpSpPr>
              <p:nvPr/>
            </p:nvGrpSpPr>
            <p:grpSpPr bwMode="auto">
              <a:xfrm>
                <a:off x="0" y="0"/>
                <a:ext cx="2514600" cy="6858000"/>
                <a:chOff x="0" y="0"/>
                <a:chExt cx="2514600" cy="6858000"/>
              </a:xfrm>
            </p:grpSpPr>
            <p:sp>
              <p:nvSpPr>
                <p:cNvPr id="113" name="Rectangle 112"/>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14"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15"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grpSp>
            <p:nvGrpSpPr>
              <p:cNvPr id="3107" name="Group 5"/>
              <p:cNvGrpSpPr>
                <a:grpSpLocks/>
              </p:cNvGrpSpPr>
              <p:nvPr/>
            </p:nvGrpSpPr>
            <p:grpSpPr bwMode="auto">
              <a:xfrm>
                <a:off x="422910" y="0"/>
                <a:ext cx="2514600" cy="6858000"/>
                <a:chOff x="0" y="0"/>
                <a:chExt cx="2514600" cy="6858000"/>
              </a:xfrm>
            </p:grpSpPr>
            <p:sp>
              <p:nvSpPr>
                <p:cNvPr id="110" name="Rectangle 109"/>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11" name="Rectangle 110"/>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12" name="Rectangle 111"/>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grpSp>
            <p:nvGrpSpPr>
              <p:cNvPr id="3108" name="Group 9"/>
              <p:cNvGrpSpPr>
                <a:grpSpLocks/>
              </p:cNvGrpSpPr>
              <p:nvPr/>
            </p:nvGrpSpPr>
            <p:grpSpPr bwMode="auto">
              <a:xfrm rot="10800000">
                <a:off x="6629400" y="0"/>
                <a:ext cx="2514600" cy="6858000"/>
                <a:chOff x="0" y="0"/>
                <a:chExt cx="2514600" cy="6858000"/>
              </a:xfrm>
            </p:grpSpPr>
            <p:sp>
              <p:nvSpPr>
                <p:cNvPr id="107" name="Rectangle 106"/>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08" name="Rectangle 107"/>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09" name="Rectangle 108"/>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104" name="Rectangle 103"/>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05" name="Rectangle 104"/>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06" name="Rectangle 105"/>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44" name="Freeform 43"/>
            <p:cNvSpPr/>
            <p:nvPr/>
          </p:nvSpPr>
          <p:spPr>
            <a:xfrm>
              <a:off x="-12540" y="5035550"/>
              <a:ext cx="9144983"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45" name="Freeform 44"/>
            <p:cNvSpPr/>
            <p:nvPr/>
          </p:nvSpPr>
          <p:spPr>
            <a:xfrm>
              <a:off x="-12540" y="3467100"/>
              <a:ext cx="9144983"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46" name="Freeform 45"/>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47" name="Freeform 46"/>
            <p:cNvSpPr/>
            <p:nvPr/>
          </p:nvSpPr>
          <p:spPr>
            <a:xfrm>
              <a:off x="-12540" y="5284788"/>
              <a:ext cx="9144983"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49" name="Freeform 48"/>
            <p:cNvSpPr/>
            <p:nvPr/>
          </p:nvSpPr>
          <p:spPr>
            <a:xfrm>
              <a:off x="2136793" y="5132388"/>
              <a:ext cx="6982951"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50" name="Hexagon 49"/>
            <p:cNvSpPr/>
            <p:nvPr/>
          </p:nvSpPr>
          <p:spPr>
            <a:xfrm rot="1800000">
              <a:off x="2995573" y="2859088"/>
              <a:ext cx="1601682"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51" name="Hexagon 50"/>
            <p:cNvSpPr/>
            <p:nvPr/>
          </p:nvSpPr>
          <p:spPr>
            <a:xfrm rot="1800000">
              <a:off x="3719425" y="412591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52" name="Hexagon 51"/>
            <p:cNvSpPr/>
            <p:nvPr/>
          </p:nvSpPr>
          <p:spPr>
            <a:xfrm rot="1800000">
              <a:off x="3728949" y="1592263"/>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53" name="Hexagon 52"/>
            <p:cNvSpPr/>
            <p:nvPr/>
          </p:nvSpPr>
          <p:spPr>
            <a:xfrm rot="1800000">
              <a:off x="2976524" y="325438"/>
              <a:ext cx="1601682"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54" name="Hexagon 53"/>
            <p:cNvSpPr/>
            <p:nvPr/>
          </p:nvSpPr>
          <p:spPr>
            <a:xfrm rot="1800000">
              <a:off x="4462326" y="5383213"/>
              <a:ext cx="1601682"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55" name="Freeform 54"/>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56" name="Hexagon 55"/>
            <p:cNvSpPr/>
            <p:nvPr/>
          </p:nvSpPr>
          <p:spPr>
            <a:xfrm rot="1800000">
              <a:off x="23969" y="540226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57" name="Hexagon 56"/>
            <p:cNvSpPr/>
            <p:nvPr/>
          </p:nvSpPr>
          <p:spPr>
            <a:xfrm rot="1800000">
              <a:off x="52542" y="2849563"/>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58" name="Hexagon 57"/>
            <p:cNvSpPr/>
            <p:nvPr/>
          </p:nvSpPr>
          <p:spPr>
            <a:xfrm rot="1800000">
              <a:off x="776394" y="412591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59" name="Hexagon 58"/>
            <p:cNvSpPr/>
            <p:nvPr/>
          </p:nvSpPr>
          <p:spPr>
            <a:xfrm rot="1800000">
              <a:off x="1509771" y="5411788"/>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60" name="Hexagon 59"/>
            <p:cNvSpPr/>
            <p:nvPr/>
          </p:nvSpPr>
          <p:spPr>
            <a:xfrm rot="1800000">
              <a:off x="1528820" y="2859088"/>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95" name="Hexagon 94"/>
            <p:cNvSpPr/>
            <p:nvPr/>
          </p:nvSpPr>
          <p:spPr>
            <a:xfrm rot="1800000">
              <a:off x="795443" y="1563688"/>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96" name="Hexagon 95"/>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97" name="Hexagon 96"/>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98" name="Hexagon 97"/>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99" name="Freeform 98"/>
            <p:cNvSpPr/>
            <p:nvPr/>
          </p:nvSpPr>
          <p:spPr>
            <a:xfrm rot="1800000">
              <a:off x="8306997" y="4056063"/>
              <a:ext cx="1242931"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00" name="Freeform 99"/>
            <p:cNvSpPr/>
            <p:nvPr/>
          </p:nvSpPr>
          <p:spPr>
            <a:xfrm rot="1800000">
              <a:off x="8306997"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66" name="Rectangle 65"/>
          <p:cNvSpPr/>
          <p:nvPr/>
        </p:nvSpPr>
        <p:spPr>
          <a:xfrm>
            <a:off x="609600" y="333375"/>
            <a:ext cx="10972800" cy="618648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70" name="Rectangle 69"/>
          <p:cNvSpPr/>
          <p:nvPr/>
        </p:nvSpPr>
        <p:spPr>
          <a:xfrm>
            <a:off x="6081196" y="-22225"/>
            <a:ext cx="4906433" cy="700088"/>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71" name="Rectangle 70"/>
          <p:cNvSpPr/>
          <p:nvPr/>
        </p:nvSpPr>
        <p:spPr>
          <a:xfrm>
            <a:off x="6199717" y="-22225"/>
            <a:ext cx="46736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078" name="Title Placeholder 1"/>
          <p:cNvSpPr>
            <a:spLocks noGrp="1"/>
          </p:cNvSpPr>
          <p:nvPr>
            <p:ph type="title"/>
          </p:nvPr>
        </p:nvSpPr>
        <p:spPr bwMode="auto">
          <a:xfrm>
            <a:off x="1390662" y="1027113"/>
            <a:ext cx="936624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ru-RU" altLang="ru-RU" smtClean="0"/>
              <a:t>Образец заголовка</a:t>
            </a:r>
            <a:endParaRPr lang="en-US" altLang="ru-RU" smtClean="0"/>
          </a:p>
        </p:txBody>
      </p:sp>
      <p:sp>
        <p:nvSpPr>
          <p:cNvPr id="3079" name="Text Placeholder 2"/>
          <p:cNvSpPr>
            <a:spLocks noGrp="1"/>
          </p:cNvSpPr>
          <p:nvPr>
            <p:ph type="body" idx="1"/>
          </p:nvPr>
        </p:nvSpPr>
        <p:spPr bwMode="auto">
          <a:xfrm>
            <a:off x="1390662" y="2324100"/>
            <a:ext cx="9036049"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4" name="Date Placeholder 3"/>
          <p:cNvSpPr>
            <a:spLocks noGrp="1"/>
          </p:cNvSpPr>
          <p:nvPr>
            <p:ph type="dt" sz="half" idx="2"/>
          </p:nvPr>
        </p:nvSpPr>
        <p:spPr>
          <a:xfrm>
            <a:off x="7996767" y="223855"/>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rgbClr val="FEFEFE"/>
                </a:solidFill>
                <a:latin typeface="Century Gothic"/>
                <a:cs typeface="Arial" pitchFamily="34" charset="0"/>
              </a:defRPr>
            </a:lvl1pPr>
          </a:lstStyle>
          <a:p>
            <a:pPr>
              <a:buClrTx/>
              <a:buFontTx/>
              <a:buNone/>
              <a:defRPr/>
            </a:pPr>
            <a:endParaRPr lang="ru-RU" kern="1200"/>
          </a:p>
        </p:txBody>
      </p:sp>
      <p:sp>
        <p:nvSpPr>
          <p:cNvPr id="5" name="Footer Placeholder 4"/>
          <p:cNvSpPr>
            <a:spLocks noGrp="1"/>
          </p:cNvSpPr>
          <p:nvPr>
            <p:ph type="ftr" sz="quarter" idx="3"/>
          </p:nvPr>
        </p:nvSpPr>
        <p:spPr>
          <a:xfrm>
            <a:off x="6189145" y="5851542"/>
            <a:ext cx="4669367" cy="365125"/>
          </a:xfrm>
          <a:prstGeom prst="rect">
            <a:avLst/>
          </a:prstGeom>
        </p:spPr>
        <p:txBody>
          <a:bodyPr vert="horz" lIns="91440" tIns="45720" rIns="91440" bIns="45720" rtlCol="0" anchor="ctr"/>
          <a:lstStyle>
            <a:lvl1pPr algn="r" fontAlgn="auto">
              <a:spcBef>
                <a:spcPts val="0"/>
              </a:spcBef>
              <a:spcAft>
                <a:spcPts val="0"/>
              </a:spcAft>
              <a:defRPr sz="1200">
                <a:solidFill>
                  <a:srgbClr val="94C600"/>
                </a:solidFill>
                <a:latin typeface="Century Gothic"/>
                <a:cs typeface="Arial" pitchFamily="34" charset="0"/>
              </a:defRPr>
            </a:lvl1pPr>
          </a:lstStyle>
          <a:p>
            <a:pPr>
              <a:buClrTx/>
              <a:buFontTx/>
              <a:buNone/>
              <a:defRPr/>
            </a:pPr>
            <a:endParaRPr lang="ru-RU" kern="1200"/>
          </a:p>
        </p:txBody>
      </p:sp>
      <p:sp>
        <p:nvSpPr>
          <p:cNvPr id="6" name="Slide Number Placeholder 5"/>
          <p:cNvSpPr>
            <a:spLocks noGrp="1"/>
          </p:cNvSpPr>
          <p:nvPr>
            <p:ph type="sldNum" sz="quarter" idx="4"/>
          </p:nvPr>
        </p:nvSpPr>
        <p:spPr>
          <a:xfrm>
            <a:off x="6199717" y="223855"/>
            <a:ext cx="1775883" cy="365125"/>
          </a:xfrm>
          <a:prstGeom prst="rect">
            <a:avLst/>
          </a:prstGeom>
        </p:spPr>
        <p:txBody>
          <a:bodyPr vert="horz" lIns="91440" tIns="45720" rIns="91440" bIns="45720" rtlCol="0" anchor="ctr"/>
          <a:lstStyle>
            <a:lvl1pPr algn="l" fontAlgn="auto">
              <a:spcBef>
                <a:spcPts val="0"/>
              </a:spcBef>
              <a:spcAft>
                <a:spcPts val="0"/>
              </a:spcAft>
              <a:defRPr sz="1200">
                <a:solidFill>
                  <a:srgbClr val="FEFEFE"/>
                </a:solidFill>
                <a:latin typeface="Century Gothic"/>
                <a:cs typeface="Arial" pitchFamily="34" charset="0"/>
              </a:defRPr>
            </a:lvl1pPr>
          </a:lstStyle>
          <a:p>
            <a:pPr>
              <a:buClrTx/>
              <a:buFontTx/>
              <a:buNone/>
              <a:defRPr/>
            </a:pPr>
            <a:fld id="{C0839C7C-76CD-4143-B320-FE7C725BAC12}" type="slidenum">
              <a:rPr lang="ru-RU" kern="1200"/>
              <a:pPr>
                <a:buClrTx/>
                <a:buFontTx/>
                <a:buNone/>
                <a:defRPr/>
              </a:pPr>
              <a:t>‹#›</a:t>
            </a:fld>
            <a:endParaRPr lang="ru-RU" kern="1200"/>
          </a:p>
        </p:txBody>
      </p:sp>
    </p:spTree>
    <p:extLst>
      <p:ext uri="{BB962C8B-B14F-4D97-AF65-F5344CB8AC3E}">
        <p14:creationId xmlns:p14="http://schemas.microsoft.com/office/powerpoint/2010/main" val="3962362344"/>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hf hdr="0" ftr="0" dt="0"/>
  <p:txStyles>
    <p:titleStyle>
      <a:lvl1pPr algn="l" rtl="0" eaLnBrk="0" fontAlgn="base" hangingPunct="0">
        <a:spcBef>
          <a:spcPct val="0"/>
        </a:spcBef>
        <a:spcAft>
          <a:spcPct val="0"/>
        </a:spcAft>
        <a:defRPr sz="4000" kern="1200">
          <a:solidFill>
            <a:schemeClr val="accent1"/>
          </a:solidFill>
          <a:latin typeface="+mj-lt"/>
          <a:ea typeface="+mj-ea"/>
          <a:cs typeface="+mj-cs"/>
        </a:defRPr>
      </a:lvl1pPr>
      <a:lvl2pPr algn="l" rtl="0" eaLnBrk="0" fontAlgn="base" hangingPunct="0">
        <a:spcBef>
          <a:spcPct val="0"/>
        </a:spcBef>
        <a:spcAft>
          <a:spcPct val="0"/>
        </a:spcAft>
        <a:defRPr sz="4000">
          <a:solidFill>
            <a:schemeClr val="accent1"/>
          </a:solidFill>
          <a:latin typeface="Century Gothic" pitchFamily="34" charset="0"/>
        </a:defRPr>
      </a:lvl2pPr>
      <a:lvl3pPr algn="l" rtl="0" eaLnBrk="0" fontAlgn="base" hangingPunct="0">
        <a:spcBef>
          <a:spcPct val="0"/>
        </a:spcBef>
        <a:spcAft>
          <a:spcPct val="0"/>
        </a:spcAft>
        <a:defRPr sz="4000">
          <a:solidFill>
            <a:schemeClr val="accent1"/>
          </a:solidFill>
          <a:latin typeface="Century Gothic" pitchFamily="34" charset="0"/>
        </a:defRPr>
      </a:lvl3pPr>
      <a:lvl4pPr algn="l" rtl="0" eaLnBrk="0" fontAlgn="base" hangingPunct="0">
        <a:spcBef>
          <a:spcPct val="0"/>
        </a:spcBef>
        <a:spcAft>
          <a:spcPct val="0"/>
        </a:spcAft>
        <a:defRPr sz="4000">
          <a:solidFill>
            <a:schemeClr val="accent1"/>
          </a:solidFill>
          <a:latin typeface="Century Gothic" pitchFamily="34" charset="0"/>
        </a:defRPr>
      </a:lvl4pPr>
      <a:lvl5pPr algn="l" rtl="0" eaLnBrk="0" fontAlgn="base" hangingPunct="0">
        <a:spcBef>
          <a:spcPct val="0"/>
        </a:spcBef>
        <a:spcAft>
          <a:spcPct val="0"/>
        </a:spcAft>
        <a:defRPr sz="4000">
          <a:solidFill>
            <a:schemeClr val="accent1"/>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3050" algn="l" rtl="0" eaLnBrk="0" fontAlgn="base" hangingPunct="0">
        <a:spcBef>
          <a:spcPct val="20000"/>
        </a:spcBef>
        <a:spcAft>
          <a:spcPct val="0"/>
        </a:spcAft>
        <a:buClr>
          <a:schemeClr val="accent1"/>
        </a:buClr>
        <a:buSzPct val="76000"/>
        <a:buFont typeface="Wingdings 2" pitchFamily="18" charset="2"/>
        <a:buChar char=""/>
        <a:defRPr sz="2400" kern="1200">
          <a:solidFill>
            <a:schemeClr val="tx2"/>
          </a:solidFill>
          <a:latin typeface="+mn-lt"/>
          <a:ea typeface="+mn-ea"/>
          <a:cs typeface="+mn-cs"/>
        </a:defRPr>
      </a:lvl1pPr>
      <a:lvl2pPr marL="639763" indent="-273050" algn="l" rtl="0" eaLnBrk="0" fontAlgn="base" hangingPunct="0">
        <a:spcBef>
          <a:spcPct val="20000"/>
        </a:spcBef>
        <a:spcAft>
          <a:spcPct val="0"/>
        </a:spcAft>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rtl="0" eaLnBrk="0" fontAlgn="base" hangingPunct="0">
        <a:spcBef>
          <a:spcPct val="20000"/>
        </a:spcBef>
        <a:spcAft>
          <a:spcPct val="0"/>
        </a:spcAft>
        <a:buClr>
          <a:schemeClr val="accent1"/>
        </a:buClr>
        <a:buSzPct val="76000"/>
        <a:buFont typeface="Wingdings 2" pitchFamily="18" charset="2"/>
        <a:buChar char=""/>
        <a:defRPr sz="2000" kern="1200">
          <a:solidFill>
            <a:schemeClr val="tx2"/>
          </a:solidFill>
          <a:latin typeface="+mn-lt"/>
          <a:ea typeface="+mn-ea"/>
          <a:cs typeface="+mn-cs"/>
        </a:defRPr>
      </a:lvl3pPr>
      <a:lvl4pPr marL="1123950" indent="-228600" algn="l" rtl="0" eaLnBrk="0" fontAlgn="base" hangingPunct="0">
        <a:spcBef>
          <a:spcPct val="20000"/>
        </a:spcBef>
        <a:spcAft>
          <a:spcPct val="0"/>
        </a:spcAft>
        <a:buClr>
          <a:schemeClr val="accent1"/>
        </a:buClr>
        <a:buSzPct val="76000"/>
        <a:buFont typeface="Wingdings 2" pitchFamily="18" charset="2"/>
        <a:buChar char=""/>
        <a:defRPr kern="1200">
          <a:solidFill>
            <a:schemeClr val="tx2"/>
          </a:solidFill>
          <a:latin typeface="+mn-lt"/>
          <a:ea typeface="+mn-ea"/>
          <a:cs typeface="+mn-cs"/>
        </a:defRPr>
      </a:lvl4pPr>
      <a:lvl5pPr marL="1325563" indent="-228600" algn="l" rtl="0" eaLnBrk="0" fontAlgn="base" hangingPunct="0">
        <a:spcBef>
          <a:spcPct val="20000"/>
        </a:spcBef>
        <a:spcAft>
          <a:spcPct val="0"/>
        </a:spcAft>
        <a:buClr>
          <a:schemeClr val="accent1"/>
        </a:buClr>
        <a:buSzPct val="76000"/>
        <a:buFont typeface="Wingdings 2" pitchFamily="18" charset="2"/>
        <a:buChar char=""/>
        <a:defRPr sz="1600" kern="120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3074" name="Group 41"/>
          <p:cNvGrpSpPr>
            <a:grpSpLocks/>
          </p:cNvGrpSpPr>
          <p:nvPr/>
        </p:nvGrpSpPr>
        <p:grpSpPr bwMode="auto">
          <a:xfrm>
            <a:off x="-406400" y="0"/>
            <a:ext cx="13243984" cy="6858000"/>
            <a:chOff x="-382404" y="0"/>
            <a:chExt cx="9932332" cy="6858000"/>
          </a:xfrm>
        </p:grpSpPr>
        <p:grpSp>
          <p:nvGrpSpPr>
            <p:cNvPr id="3083" name="Group 44"/>
            <p:cNvGrpSpPr>
              <a:grpSpLocks/>
            </p:cNvGrpSpPr>
            <p:nvPr/>
          </p:nvGrpSpPr>
          <p:grpSpPr bwMode="auto">
            <a:xfrm>
              <a:off x="0" y="0"/>
              <a:ext cx="9144000" cy="6858000"/>
              <a:chOff x="0" y="0"/>
              <a:chExt cx="9144000" cy="6858000"/>
            </a:xfrm>
          </p:grpSpPr>
          <p:grpSp>
            <p:nvGrpSpPr>
              <p:cNvPr id="3106" name="Group 4"/>
              <p:cNvGrpSpPr>
                <a:grpSpLocks/>
              </p:cNvGrpSpPr>
              <p:nvPr/>
            </p:nvGrpSpPr>
            <p:grpSpPr bwMode="auto">
              <a:xfrm>
                <a:off x="0" y="0"/>
                <a:ext cx="2514600" cy="6858000"/>
                <a:chOff x="0" y="0"/>
                <a:chExt cx="2514600" cy="6858000"/>
              </a:xfrm>
            </p:grpSpPr>
            <p:sp>
              <p:nvSpPr>
                <p:cNvPr id="113" name="Rectangle 112"/>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14"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15"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grpSp>
            <p:nvGrpSpPr>
              <p:cNvPr id="3107" name="Group 5"/>
              <p:cNvGrpSpPr>
                <a:grpSpLocks/>
              </p:cNvGrpSpPr>
              <p:nvPr/>
            </p:nvGrpSpPr>
            <p:grpSpPr bwMode="auto">
              <a:xfrm>
                <a:off x="422910" y="0"/>
                <a:ext cx="2514600" cy="6858000"/>
                <a:chOff x="0" y="0"/>
                <a:chExt cx="2514600" cy="6858000"/>
              </a:xfrm>
            </p:grpSpPr>
            <p:sp>
              <p:nvSpPr>
                <p:cNvPr id="110" name="Rectangle 109"/>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11" name="Rectangle 110"/>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12" name="Rectangle 111"/>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grpSp>
            <p:nvGrpSpPr>
              <p:cNvPr id="3108" name="Group 9"/>
              <p:cNvGrpSpPr>
                <a:grpSpLocks/>
              </p:cNvGrpSpPr>
              <p:nvPr/>
            </p:nvGrpSpPr>
            <p:grpSpPr bwMode="auto">
              <a:xfrm rot="10800000">
                <a:off x="6629400" y="0"/>
                <a:ext cx="2514600" cy="6858000"/>
                <a:chOff x="0" y="0"/>
                <a:chExt cx="2514600" cy="6858000"/>
              </a:xfrm>
            </p:grpSpPr>
            <p:sp>
              <p:nvSpPr>
                <p:cNvPr id="107" name="Rectangle 106"/>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08" name="Rectangle 107"/>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09" name="Rectangle 108"/>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104" name="Rectangle 103"/>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05" name="Rectangle 104"/>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06" name="Rectangle 105"/>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44" name="Freeform 43"/>
            <p:cNvSpPr/>
            <p:nvPr/>
          </p:nvSpPr>
          <p:spPr>
            <a:xfrm>
              <a:off x="-12540" y="5035550"/>
              <a:ext cx="9144983"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45" name="Freeform 44"/>
            <p:cNvSpPr/>
            <p:nvPr/>
          </p:nvSpPr>
          <p:spPr>
            <a:xfrm>
              <a:off x="-12540" y="3467100"/>
              <a:ext cx="9144983"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46" name="Freeform 45"/>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47" name="Freeform 46"/>
            <p:cNvSpPr/>
            <p:nvPr/>
          </p:nvSpPr>
          <p:spPr>
            <a:xfrm>
              <a:off x="-12540" y="5284788"/>
              <a:ext cx="9144983"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49" name="Freeform 48"/>
            <p:cNvSpPr/>
            <p:nvPr/>
          </p:nvSpPr>
          <p:spPr>
            <a:xfrm>
              <a:off x="2136793" y="5132388"/>
              <a:ext cx="6982951"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50" name="Hexagon 49"/>
            <p:cNvSpPr/>
            <p:nvPr/>
          </p:nvSpPr>
          <p:spPr>
            <a:xfrm rot="1800000">
              <a:off x="2995573" y="2859088"/>
              <a:ext cx="1601682"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51" name="Hexagon 50"/>
            <p:cNvSpPr/>
            <p:nvPr/>
          </p:nvSpPr>
          <p:spPr>
            <a:xfrm rot="1800000">
              <a:off x="3719425" y="412591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52" name="Hexagon 51"/>
            <p:cNvSpPr/>
            <p:nvPr/>
          </p:nvSpPr>
          <p:spPr>
            <a:xfrm rot="1800000">
              <a:off x="3728949" y="1592263"/>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53" name="Hexagon 52"/>
            <p:cNvSpPr/>
            <p:nvPr/>
          </p:nvSpPr>
          <p:spPr>
            <a:xfrm rot="1800000">
              <a:off x="2976524" y="325438"/>
              <a:ext cx="1601682"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54" name="Hexagon 53"/>
            <p:cNvSpPr/>
            <p:nvPr/>
          </p:nvSpPr>
          <p:spPr>
            <a:xfrm rot="1800000">
              <a:off x="4462326" y="5383213"/>
              <a:ext cx="1601682"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55" name="Freeform 54"/>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56" name="Hexagon 55"/>
            <p:cNvSpPr/>
            <p:nvPr/>
          </p:nvSpPr>
          <p:spPr>
            <a:xfrm rot="1800000">
              <a:off x="23969" y="540226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57" name="Hexagon 56"/>
            <p:cNvSpPr/>
            <p:nvPr/>
          </p:nvSpPr>
          <p:spPr>
            <a:xfrm rot="1800000">
              <a:off x="52542" y="2849563"/>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58" name="Hexagon 57"/>
            <p:cNvSpPr/>
            <p:nvPr/>
          </p:nvSpPr>
          <p:spPr>
            <a:xfrm rot="1800000">
              <a:off x="776394" y="412591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59" name="Hexagon 58"/>
            <p:cNvSpPr/>
            <p:nvPr/>
          </p:nvSpPr>
          <p:spPr>
            <a:xfrm rot="1800000">
              <a:off x="1509771" y="5411788"/>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60" name="Hexagon 59"/>
            <p:cNvSpPr/>
            <p:nvPr/>
          </p:nvSpPr>
          <p:spPr>
            <a:xfrm rot="1800000">
              <a:off x="1528820" y="2859088"/>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95" name="Hexagon 94"/>
            <p:cNvSpPr/>
            <p:nvPr/>
          </p:nvSpPr>
          <p:spPr>
            <a:xfrm rot="1800000">
              <a:off x="795443" y="1563688"/>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96" name="Hexagon 95"/>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97" name="Hexagon 96"/>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98" name="Hexagon 97"/>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99" name="Freeform 98"/>
            <p:cNvSpPr/>
            <p:nvPr/>
          </p:nvSpPr>
          <p:spPr>
            <a:xfrm rot="1800000">
              <a:off x="8306997" y="4056063"/>
              <a:ext cx="1242931"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00" name="Freeform 99"/>
            <p:cNvSpPr/>
            <p:nvPr/>
          </p:nvSpPr>
          <p:spPr>
            <a:xfrm rot="1800000">
              <a:off x="8306997"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66" name="Rectangle 65"/>
          <p:cNvSpPr/>
          <p:nvPr/>
        </p:nvSpPr>
        <p:spPr>
          <a:xfrm>
            <a:off x="609600" y="333375"/>
            <a:ext cx="10972800" cy="618648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70" name="Rectangle 69"/>
          <p:cNvSpPr/>
          <p:nvPr/>
        </p:nvSpPr>
        <p:spPr>
          <a:xfrm>
            <a:off x="6081193" y="-22225"/>
            <a:ext cx="4906433" cy="700088"/>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71" name="Rectangle 70"/>
          <p:cNvSpPr/>
          <p:nvPr/>
        </p:nvSpPr>
        <p:spPr>
          <a:xfrm>
            <a:off x="6199717" y="-22225"/>
            <a:ext cx="46736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078" name="Title Placeholder 1"/>
          <p:cNvSpPr>
            <a:spLocks noGrp="1"/>
          </p:cNvSpPr>
          <p:nvPr>
            <p:ph type="title"/>
          </p:nvPr>
        </p:nvSpPr>
        <p:spPr bwMode="auto">
          <a:xfrm>
            <a:off x="1390660" y="1027113"/>
            <a:ext cx="936624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ru-RU" altLang="ru-RU" smtClean="0"/>
              <a:t>Образец заголовка</a:t>
            </a:r>
            <a:endParaRPr lang="en-US" altLang="ru-RU" smtClean="0"/>
          </a:p>
        </p:txBody>
      </p:sp>
      <p:sp>
        <p:nvSpPr>
          <p:cNvPr id="3079" name="Text Placeholder 2"/>
          <p:cNvSpPr>
            <a:spLocks noGrp="1"/>
          </p:cNvSpPr>
          <p:nvPr>
            <p:ph type="body" idx="1"/>
          </p:nvPr>
        </p:nvSpPr>
        <p:spPr bwMode="auto">
          <a:xfrm>
            <a:off x="1390660" y="2324100"/>
            <a:ext cx="9036049"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4" name="Date Placeholder 3"/>
          <p:cNvSpPr>
            <a:spLocks noGrp="1"/>
          </p:cNvSpPr>
          <p:nvPr>
            <p:ph type="dt" sz="half" idx="2"/>
          </p:nvPr>
        </p:nvSpPr>
        <p:spPr>
          <a:xfrm>
            <a:off x="7996767" y="2238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rgbClr val="FEFEFE"/>
                </a:solidFill>
                <a:latin typeface="Century Gothic"/>
                <a:cs typeface="Arial" pitchFamily="34" charset="0"/>
              </a:defRPr>
            </a:lvl1pPr>
          </a:lstStyle>
          <a:p>
            <a:pPr>
              <a:buClrTx/>
              <a:buFontTx/>
              <a:buNone/>
              <a:defRPr/>
            </a:pPr>
            <a:endParaRPr lang="ru-RU" kern="1200"/>
          </a:p>
        </p:txBody>
      </p:sp>
      <p:sp>
        <p:nvSpPr>
          <p:cNvPr id="5" name="Footer Placeholder 4"/>
          <p:cNvSpPr>
            <a:spLocks noGrp="1"/>
          </p:cNvSpPr>
          <p:nvPr>
            <p:ph type="ftr" sz="quarter" idx="3"/>
          </p:nvPr>
        </p:nvSpPr>
        <p:spPr>
          <a:xfrm>
            <a:off x="6189142" y="5851538"/>
            <a:ext cx="4669367" cy="365125"/>
          </a:xfrm>
          <a:prstGeom prst="rect">
            <a:avLst/>
          </a:prstGeom>
        </p:spPr>
        <p:txBody>
          <a:bodyPr vert="horz" lIns="91440" tIns="45720" rIns="91440" bIns="45720" rtlCol="0" anchor="ctr"/>
          <a:lstStyle>
            <a:lvl1pPr algn="r" fontAlgn="auto">
              <a:spcBef>
                <a:spcPts val="0"/>
              </a:spcBef>
              <a:spcAft>
                <a:spcPts val="0"/>
              </a:spcAft>
              <a:defRPr sz="1200">
                <a:solidFill>
                  <a:srgbClr val="94C600"/>
                </a:solidFill>
                <a:latin typeface="Century Gothic"/>
                <a:cs typeface="Arial" pitchFamily="34" charset="0"/>
              </a:defRPr>
            </a:lvl1pPr>
          </a:lstStyle>
          <a:p>
            <a:pPr>
              <a:buClrTx/>
              <a:buFontTx/>
              <a:buNone/>
              <a:defRPr/>
            </a:pPr>
            <a:endParaRPr lang="ru-RU" kern="1200"/>
          </a:p>
        </p:txBody>
      </p:sp>
      <p:sp>
        <p:nvSpPr>
          <p:cNvPr id="6" name="Slide Number Placeholder 5"/>
          <p:cNvSpPr>
            <a:spLocks noGrp="1"/>
          </p:cNvSpPr>
          <p:nvPr>
            <p:ph type="sldNum" sz="quarter" idx="4"/>
          </p:nvPr>
        </p:nvSpPr>
        <p:spPr>
          <a:xfrm>
            <a:off x="6199717" y="223851"/>
            <a:ext cx="1775883" cy="365125"/>
          </a:xfrm>
          <a:prstGeom prst="rect">
            <a:avLst/>
          </a:prstGeom>
        </p:spPr>
        <p:txBody>
          <a:bodyPr vert="horz" lIns="91440" tIns="45720" rIns="91440" bIns="45720" rtlCol="0" anchor="ctr"/>
          <a:lstStyle>
            <a:lvl1pPr algn="l" fontAlgn="auto">
              <a:spcBef>
                <a:spcPts val="0"/>
              </a:spcBef>
              <a:spcAft>
                <a:spcPts val="0"/>
              </a:spcAft>
              <a:defRPr sz="1200">
                <a:solidFill>
                  <a:srgbClr val="FEFEFE"/>
                </a:solidFill>
                <a:latin typeface="Century Gothic"/>
                <a:cs typeface="Arial" pitchFamily="34" charset="0"/>
              </a:defRPr>
            </a:lvl1pPr>
          </a:lstStyle>
          <a:p>
            <a:pPr>
              <a:buClrTx/>
              <a:buFontTx/>
              <a:buNone/>
              <a:defRPr/>
            </a:pPr>
            <a:fld id="{C0839C7C-76CD-4143-B320-FE7C725BAC12}" type="slidenum">
              <a:rPr lang="ru-RU" kern="1200"/>
              <a:pPr>
                <a:buClrTx/>
                <a:buFontTx/>
                <a:buNone/>
                <a:defRPr/>
              </a:pPr>
              <a:t>‹#›</a:t>
            </a:fld>
            <a:endParaRPr lang="ru-RU" kern="1200"/>
          </a:p>
        </p:txBody>
      </p:sp>
    </p:spTree>
    <p:extLst>
      <p:ext uri="{BB962C8B-B14F-4D97-AF65-F5344CB8AC3E}">
        <p14:creationId xmlns:p14="http://schemas.microsoft.com/office/powerpoint/2010/main" val="2367623893"/>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hf hdr="0" ftr="0" dt="0"/>
  <p:txStyles>
    <p:titleStyle>
      <a:lvl1pPr algn="l" rtl="0" eaLnBrk="0" fontAlgn="base" hangingPunct="0">
        <a:spcBef>
          <a:spcPct val="0"/>
        </a:spcBef>
        <a:spcAft>
          <a:spcPct val="0"/>
        </a:spcAft>
        <a:defRPr sz="4000" kern="1200">
          <a:solidFill>
            <a:schemeClr val="accent1"/>
          </a:solidFill>
          <a:latin typeface="+mj-lt"/>
          <a:ea typeface="+mj-ea"/>
          <a:cs typeface="+mj-cs"/>
        </a:defRPr>
      </a:lvl1pPr>
      <a:lvl2pPr algn="l" rtl="0" eaLnBrk="0" fontAlgn="base" hangingPunct="0">
        <a:spcBef>
          <a:spcPct val="0"/>
        </a:spcBef>
        <a:spcAft>
          <a:spcPct val="0"/>
        </a:spcAft>
        <a:defRPr sz="4000">
          <a:solidFill>
            <a:schemeClr val="accent1"/>
          </a:solidFill>
          <a:latin typeface="Century Gothic" pitchFamily="34" charset="0"/>
        </a:defRPr>
      </a:lvl2pPr>
      <a:lvl3pPr algn="l" rtl="0" eaLnBrk="0" fontAlgn="base" hangingPunct="0">
        <a:spcBef>
          <a:spcPct val="0"/>
        </a:spcBef>
        <a:spcAft>
          <a:spcPct val="0"/>
        </a:spcAft>
        <a:defRPr sz="4000">
          <a:solidFill>
            <a:schemeClr val="accent1"/>
          </a:solidFill>
          <a:latin typeface="Century Gothic" pitchFamily="34" charset="0"/>
        </a:defRPr>
      </a:lvl3pPr>
      <a:lvl4pPr algn="l" rtl="0" eaLnBrk="0" fontAlgn="base" hangingPunct="0">
        <a:spcBef>
          <a:spcPct val="0"/>
        </a:spcBef>
        <a:spcAft>
          <a:spcPct val="0"/>
        </a:spcAft>
        <a:defRPr sz="4000">
          <a:solidFill>
            <a:schemeClr val="accent1"/>
          </a:solidFill>
          <a:latin typeface="Century Gothic" pitchFamily="34" charset="0"/>
        </a:defRPr>
      </a:lvl4pPr>
      <a:lvl5pPr algn="l" rtl="0" eaLnBrk="0" fontAlgn="base" hangingPunct="0">
        <a:spcBef>
          <a:spcPct val="0"/>
        </a:spcBef>
        <a:spcAft>
          <a:spcPct val="0"/>
        </a:spcAft>
        <a:defRPr sz="4000">
          <a:solidFill>
            <a:schemeClr val="accent1"/>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3050" algn="l" rtl="0" eaLnBrk="0" fontAlgn="base" hangingPunct="0">
        <a:spcBef>
          <a:spcPct val="20000"/>
        </a:spcBef>
        <a:spcAft>
          <a:spcPct val="0"/>
        </a:spcAft>
        <a:buClr>
          <a:schemeClr val="accent1"/>
        </a:buClr>
        <a:buSzPct val="76000"/>
        <a:buFont typeface="Wingdings 2" pitchFamily="18" charset="2"/>
        <a:buChar char=""/>
        <a:defRPr sz="2400" kern="1200">
          <a:solidFill>
            <a:schemeClr val="tx2"/>
          </a:solidFill>
          <a:latin typeface="+mn-lt"/>
          <a:ea typeface="+mn-ea"/>
          <a:cs typeface="+mn-cs"/>
        </a:defRPr>
      </a:lvl1pPr>
      <a:lvl2pPr marL="639763" indent="-273050" algn="l" rtl="0" eaLnBrk="0" fontAlgn="base" hangingPunct="0">
        <a:spcBef>
          <a:spcPct val="20000"/>
        </a:spcBef>
        <a:spcAft>
          <a:spcPct val="0"/>
        </a:spcAft>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rtl="0" eaLnBrk="0" fontAlgn="base" hangingPunct="0">
        <a:spcBef>
          <a:spcPct val="20000"/>
        </a:spcBef>
        <a:spcAft>
          <a:spcPct val="0"/>
        </a:spcAft>
        <a:buClr>
          <a:schemeClr val="accent1"/>
        </a:buClr>
        <a:buSzPct val="76000"/>
        <a:buFont typeface="Wingdings 2" pitchFamily="18" charset="2"/>
        <a:buChar char=""/>
        <a:defRPr sz="2000" kern="1200">
          <a:solidFill>
            <a:schemeClr val="tx2"/>
          </a:solidFill>
          <a:latin typeface="+mn-lt"/>
          <a:ea typeface="+mn-ea"/>
          <a:cs typeface="+mn-cs"/>
        </a:defRPr>
      </a:lvl3pPr>
      <a:lvl4pPr marL="1123950" indent="-228600" algn="l" rtl="0" eaLnBrk="0" fontAlgn="base" hangingPunct="0">
        <a:spcBef>
          <a:spcPct val="20000"/>
        </a:spcBef>
        <a:spcAft>
          <a:spcPct val="0"/>
        </a:spcAft>
        <a:buClr>
          <a:schemeClr val="accent1"/>
        </a:buClr>
        <a:buSzPct val="76000"/>
        <a:buFont typeface="Wingdings 2" pitchFamily="18" charset="2"/>
        <a:buChar char=""/>
        <a:defRPr kern="1200">
          <a:solidFill>
            <a:schemeClr val="tx2"/>
          </a:solidFill>
          <a:latin typeface="+mn-lt"/>
          <a:ea typeface="+mn-ea"/>
          <a:cs typeface="+mn-cs"/>
        </a:defRPr>
      </a:lvl4pPr>
      <a:lvl5pPr marL="1325563" indent="-228600" algn="l" rtl="0" eaLnBrk="0" fontAlgn="base" hangingPunct="0">
        <a:spcBef>
          <a:spcPct val="20000"/>
        </a:spcBef>
        <a:spcAft>
          <a:spcPct val="0"/>
        </a:spcAft>
        <a:buClr>
          <a:schemeClr val="accent1"/>
        </a:buClr>
        <a:buSzPct val="76000"/>
        <a:buFont typeface="Wingdings 2" pitchFamily="18" charset="2"/>
        <a:buChar char=""/>
        <a:defRPr sz="1600" kern="120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3074" name="Group 41"/>
          <p:cNvGrpSpPr>
            <a:grpSpLocks/>
          </p:cNvGrpSpPr>
          <p:nvPr/>
        </p:nvGrpSpPr>
        <p:grpSpPr bwMode="auto">
          <a:xfrm>
            <a:off x="-406400" y="0"/>
            <a:ext cx="13243984" cy="6858000"/>
            <a:chOff x="-382404" y="0"/>
            <a:chExt cx="9932332" cy="6858000"/>
          </a:xfrm>
        </p:grpSpPr>
        <p:grpSp>
          <p:nvGrpSpPr>
            <p:cNvPr id="3083" name="Group 44"/>
            <p:cNvGrpSpPr>
              <a:grpSpLocks/>
            </p:cNvGrpSpPr>
            <p:nvPr/>
          </p:nvGrpSpPr>
          <p:grpSpPr bwMode="auto">
            <a:xfrm>
              <a:off x="0" y="0"/>
              <a:ext cx="9144000" cy="6858000"/>
              <a:chOff x="0" y="0"/>
              <a:chExt cx="9144000" cy="6858000"/>
            </a:xfrm>
          </p:grpSpPr>
          <p:grpSp>
            <p:nvGrpSpPr>
              <p:cNvPr id="3106" name="Group 4"/>
              <p:cNvGrpSpPr>
                <a:grpSpLocks/>
              </p:cNvGrpSpPr>
              <p:nvPr/>
            </p:nvGrpSpPr>
            <p:grpSpPr bwMode="auto">
              <a:xfrm>
                <a:off x="0" y="0"/>
                <a:ext cx="2514600" cy="6858000"/>
                <a:chOff x="0" y="0"/>
                <a:chExt cx="2514600" cy="6858000"/>
              </a:xfrm>
            </p:grpSpPr>
            <p:sp>
              <p:nvSpPr>
                <p:cNvPr id="113" name="Rectangle 112"/>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14"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15"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grpSp>
            <p:nvGrpSpPr>
              <p:cNvPr id="3107" name="Group 5"/>
              <p:cNvGrpSpPr>
                <a:grpSpLocks/>
              </p:cNvGrpSpPr>
              <p:nvPr/>
            </p:nvGrpSpPr>
            <p:grpSpPr bwMode="auto">
              <a:xfrm>
                <a:off x="422910" y="0"/>
                <a:ext cx="2514600" cy="6858000"/>
                <a:chOff x="0" y="0"/>
                <a:chExt cx="2514600" cy="6858000"/>
              </a:xfrm>
            </p:grpSpPr>
            <p:sp>
              <p:nvSpPr>
                <p:cNvPr id="110" name="Rectangle 109"/>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11" name="Rectangle 110"/>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12" name="Rectangle 111"/>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grpSp>
            <p:nvGrpSpPr>
              <p:cNvPr id="3108" name="Group 9"/>
              <p:cNvGrpSpPr>
                <a:grpSpLocks/>
              </p:cNvGrpSpPr>
              <p:nvPr/>
            </p:nvGrpSpPr>
            <p:grpSpPr bwMode="auto">
              <a:xfrm rot="10800000">
                <a:off x="6629400" y="0"/>
                <a:ext cx="2514600" cy="6858000"/>
                <a:chOff x="0" y="0"/>
                <a:chExt cx="2514600" cy="6858000"/>
              </a:xfrm>
            </p:grpSpPr>
            <p:sp>
              <p:nvSpPr>
                <p:cNvPr id="107" name="Rectangle 106"/>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08" name="Rectangle 107"/>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09" name="Rectangle 108"/>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104" name="Rectangle 103"/>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05" name="Rectangle 104"/>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06" name="Rectangle 105"/>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44" name="Freeform 43"/>
            <p:cNvSpPr/>
            <p:nvPr/>
          </p:nvSpPr>
          <p:spPr>
            <a:xfrm>
              <a:off x="-12540" y="5035550"/>
              <a:ext cx="9144983"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45" name="Freeform 44"/>
            <p:cNvSpPr/>
            <p:nvPr/>
          </p:nvSpPr>
          <p:spPr>
            <a:xfrm>
              <a:off x="-12540" y="3467100"/>
              <a:ext cx="9144983"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46" name="Freeform 45"/>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47" name="Freeform 46"/>
            <p:cNvSpPr/>
            <p:nvPr/>
          </p:nvSpPr>
          <p:spPr>
            <a:xfrm>
              <a:off x="-12540" y="5284788"/>
              <a:ext cx="9144983"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49" name="Freeform 48"/>
            <p:cNvSpPr/>
            <p:nvPr/>
          </p:nvSpPr>
          <p:spPr>
            <a:xfrm>
              <a:off x="2136793" y="5132388"/>
              <a:ext cx="6982951"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50" name="Hexagon 49"/>
            <p:cNvSpPr/>
            <p:nvPr/>
          </p:nvSpPr>
          <p:spPr>
            <a:xfrm rot="1800000">
              <a:off x="2995573" y="2859088"/>
              <a:ext cx="1601682"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51" name="Hexagon 50"/>
            <p:cNvSpPr/>
            <p:nvPr/>
          </p:nvSpPr>
          <p:spPr>
            <a:xfrm rot="1800000">
              <a:off x="3719425" y="412591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52" name="Hexagon 51"/>
            <p:cNvSpPr/>
            <p:nvPr/>
          </p:nvSpPr>
          <p:spPr>
            <a:xfrm rot="1800000">
              <a:off x="3728949" y="1592263"/>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53" name="Hexagon 52"/>
            <p:cNvSpPr/>
            <p:nvPr/>
          </p:nvSpPr>
          <p:spPr>
            <a:xfrm rot="1800000">
              <a:off x="2976524" y="325438"/>
              <a:ext cx="1601682"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54" name="Hexagon 53"/>
            <p:cNvSpPr/>
            <p:nvPr/>
          </p:nvSpPr>
          <p:spPr>
            <a:xfrm rot="1800000">
              <a:off x="4462326" y="5383213"/>
              <a:ext cx="1601682"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55" name="Freeform 54"/>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56" name="Hexagon 55"/>
            <p:cNvSpPr/>
            <p:nvPr/>
          </p:nvSpPr>
          <p:spPr>
            <a:xfrm rot="1800000">
              <a:off x="23969" y="540226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57" name="Hexagon 56"/>
            <p:cNvSpPr/>
            <p:nvPr/>
          </p:nvSpPr>
          <p:spPr>
            <a:xfrm rot="1800000">
              <a:off x="52542" y="2849563"/>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58" name="Hexagon 57"/>
            <p:cNvSpPr/>
            <p:nvPr/>
          </p:nvSpPr>
          <p:spPr>
            <a:xfrm rot="1800000">
              <a:off x="776394" y="412591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59" name="Hexagon 58"/>
            <p:cNvSpPr/>
            <p:nvPr/>
          </p:nvSpPr>
          <p:spPr>
            <a:xfrm rot="1800000">
              <a:off x="1509771" y="5411788"/>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60" name="Hexagon 59"/>
            <p:cNvSpPr/>
            <p:nvPr/>
          </p:nvSpPr>
          <p:spPr>
            <a:xfrm rot="1800000">
              <a:off x="1528820" y="2859088"/>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95" name="Hexagon 94"/>
            <p:cNvSpPr/>
            <p:nvPr/>
          </p:nvSpPr>
          <p:spPr>
            <a:xfrm rot="1800000">
              <a:off x="795443" y="1563688"/>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96" name="Hexagon 95"/>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97" name="Hexagon 96"/>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98" name="Hexagon 97"/>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99" name="Freeform 98"/>
            <p:cNvSpPr/>
            <p:nvPr/>
          </p:nvSpPr>
          <p:spPr>
            <a:xfrm rot="1800000">
              <a:off x="8306997" y="4056063"/>
              <a:ext cx="1242931"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00" name="Freeform 99"/>
            <p:cNvSpPr/>
            <p:nvPr/>
          </p:nvSpPr>
          <p:spPr>
            <a:xfrm rot="1800000">
              <a:off x="8306997"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66" name="Rectangle 65"/>
          <p:cNvSpPr/>
          <p:nvPr/>
        </p:nvSpPr>
        <p:spPr>
          <a:xfrm>
            <a:off x="609600" y="333375"/>
            <a:ext cx="10972800" cy="618648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70" name="Rectangle 69"/>
          <p:cNvSpPr/>
          <p:nvPr/>
        </p:nvSpPr>
        <p:spPr>
          <a:xfrm>
            <a:off x="6081190" y="-22225"/>
            <a:ext cx="4906433" cy="700088"/>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71" name="Rectangle 70"/>
          <p:cNvSpPr/>
          <p:nvPr/>
        </p:nvSpPr>
        <p:spPr>
          <a:xfrm>
            <a:off x="6199717" y="-22225"/>
            <a:ext cx="46736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078" name="Title Placeholder 1"/>
          <p:cNvSpPr>
            <a:spLocks noGrp="1"/>
          </p:cNvSpPr>
          <p:nvPr>
            <p:ph type="title"/>
          </p:nvPr>
        </p:nvSpPr>
        <p:spPr bwMode="auto">
          <a:xfrm>
            <a:off x="1390657" y="1027113"/>
            <a:ext cx="936624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ru-RU" altLang="ru-RU" smtClean="0"/>
              <a:t>Образец заголовка</a:t>
            </a:r>
            <a:endParaRPr lang="en-US" altLang="ru-RU" smtClean="0"/>
          </a:p>
        </p:txBody>
      </p:sp>
      <p:sp>
        <p:nvSpPr>
          <p:cNvPr id="3079" name="Text Placeholder 2"/>
          <p:cNvSpPr>
            <a:spLocks noGrp="1"/>
          </p:cNvSpPr>
          <p:nvPr>
            <p:ph type="body" idx="1"/>
          </p:nvPr>
        </p:nvSpPr>
        <p:spPr bwMode="auto">
          <a:xfrm>
            <a:off x="1390657" y="2324100"/>
            <a:ext cx="9036049"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4" name="Date Placeholder 3"/>
          <p:cNvSpPr>
            <a:spLocks noGrp="1"/>
          </p:cNvSpPr>
          <p:nvPr>
            <p:ph type="dt" sz="half" idx="2"/>
          </p:nvPr>
        </p:nvSpPr>
        <p:spPr>
          <a:xfrm>
            <a:off x="7996767" y="223847"/>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rgbClr val="FEFEFE"/>
                </a:solidFill>
                <a:latin typeface="Century Gothic"/>
                <a:cs typeface="Arial" pitchFamily="34" charset="0"/>
              </a:defRPr>
            </a:lvl1pPr>
          </a:lstStyle>
          <a:p>
            <a:pPr>
              <a:buClrTx/>
              <a:buFontTx/>
              <a:buNone/>
              <a:defRPr/>
            </a:pPr>
            <a:endParaRPr lang="ru-RU" kern="1200"/>
          </a:p>
        </p:txBody>
      </p:sp>
      <p:sp>
        <p:nvSpPr>
          <p:cNvPr id="5" name="Footer Placeholder 4"/>
          <p:cNvSpPr>
            <a:spLocks noGrp="1"/>
          </p:cNvSpPr>
          <p:nvPr>
            <p:ph type="ftr" sz="quarter" idx="3"/>
          </p:nvPr>
        </p:nvSpPr>
        <p:spPr>
          <a:xfrm>
            <a:off x="6189139" y="5851534"/>
            <a:ext cx="4669367" cy="365125"/>
          </a:xfrm>
          <a:prstGeom prst="rect">
            <a:avLst/>
          </a:prstGeom>
        </p:spPr>
        <p:txBody>
          <a:bodyPr vert="horz" lIns="91440" tIns="45720" rIns="91440" bIns="45720" rtlCol="0" anchor="ctr"/>
          <a:lstStyle>
            <a:lvl1pPr algn="r" fontAlgn="auto">
              <a:spcBef>
                <a:spcPts val="0"/>
              </a:spcBef>
              <a:spcAft>
                <a:spcPts val="0"/>
              </a:spcAft>
              <a:defRPr sz="1200">
                <a:solidFill>
                  <a:srgbClr val="94C600"/>
                </a:solidFill>
                <a:latin typeface="Century Gothic"/>
                <a:cs typeface="Arial" pitchFamily="34" charset="0"/>
              </a:defRPr>
            </a:lvl1pPr>
          </a:lstStyle>
          <a:p>
            <a:pPr>
              <a:buClrTx/>
              <a:buFontTx/>
              <a:buNone/>
              <a:defRPr/>
            </a:pPr>
            <a:endParaRPr lang="ru-RU" kern="1200"/>
          </a:p>
        </p:txBody>
      </p:sp>
      <p:sp>
        <p:nvSpPr>
          <p:cNvPr id="6" name="Slide Number Placeholder 5"/>
          <p:cNvSpPr>
            <a:spLocks noGrp="1"/>
          </p:cNvSpPr>
          <p:nvPr>
            <p:ph type="sldNum" sz="quarter" idx="4"/>
          </p:nvPr>
        </p:nvSpPr>
        <p:spPr>
          <a:xfrm>
            <a:off x="6199717" y="223847"/>
            <a:ext cx="1775883" cy="365125"/>
          </a:xfrm>
          <a:prstGeom prst="rect">
            <a:avLst/>
          </a:prstGeom>
        </p:spPr>
        <p:txBody>
          <a:bodyPr vert="horz" lIns="91440" tIns="45720" rIns="91440" bIns="45720" rtlCol="0" anchor="ctr"/>
          <a:lstStyle>
            <a:lvl1pPr algn="l" fontAlgn="auto">
              <a:spcBef>
                <a:spcPts val="0"/>
              </a:spcBef>
              <a:spcAft>
                <a:spcPts val="0"/>
              </a:spcAft>
              <a:defRPr sz="1200">
                <a:solidFill>
                  <a:srgbClr val="FEFEFE"/>
                </a:solidFill>
                <a:latin typeface="Century Gothic"/>
                <a:cs typeface="Arial" pitchFamily="34" charset="0"/>
              </a:defRPr>
            </a:lvl1pPr>
          </a:lstStyle>
          <a:p>
            <a:pPr>
              <a:buClrTx/>
              <a:buFontTx/>
              <a:buNone/>
              <a:defRPr/>
            </a:pPr>
            <a:fld id="{C0839C7C-76CD-4143-B320-FE7C725BAC12}" type="slidenum">
              <a:rPr lang="ru-RU" kern="1200"/>
              <a:pPr>
                <a:buClrTx/>
                <a:buFontTx/>
                <a:buNone/>
                <a:defRPr/>
              </a:pPr>
              <a:t>‹#›</a:t>
            </a:fld>
            <a:endParaRPr lang="ru-RU" kern="1200"/>
          </a:p>
        </p:txBody>
      </p:sp>
    </p:spTree>
    <p:extLst>
      <p:ext uri="{BB962C8B-B14F-4D97-AF65-F5344CB8AC3E}">
        <p14:creationId xmlns:p14="http://schemas.microsoft.com/office/powerpoint/2010/main" val="2928216029"/>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hf hdr="0" ftr="0" dt="0"/>
  <p:txStyles>
    <p:titleStyle>
      <a:lvl1pPr algn="l" rtl="0" eaLnBrk="0" fontAlgn="base" hangingPunct="0">
        <a:spcBef>
          <a:spcPct val="0"/>
        </a:spcBef>
        <a:spcAft>
          <a:spcPct val="0"/>
        </a:spcAft>
        <a:defRPr sz="4000" kern="1200">
          <a:solidFill>
            <a:schemeClr val="accent1"/>
          </a:solidFill>
          <a:latin typeface="+mj-lt"/>
          <a:ea typeface="+mj-ea"/>
          <a:cs typeface="+mj-cs"/>
        </a:defRPr>
      </a:lvl1pPr>
      <a:lvl2pPr algn="l" rtl="0" eaLnBrk="0" fontAlgn="base" hangingPunct="0">
        <a:spcBef>
          <a:spcPct val="0"/>
        </a:spcBef>
        <a:spcAft>
          <a:spcPct val="0"/>
        </a:spcAft>
        <a:defRPr sz="4000">
          <a:solidFill>
            <a:schemeClr val="accent1"/>
          </a:solidFill>
          <a:latin typeface="Century Gothic" pitchFamily="34" charset="0"/>
        </a:defRPr>
      </a:lvl2pPr>
      <a:lvl3pPr algn="l" rtl="0" eaLnBrk="0" fontAlgn="base" hangingPunct="0">
        <a:spcBef>
          <a:spcPct val="0"/>
        </a:spcBef>
        <a:spcAft>
          <a:spcPct val="0"/>
        </a:spcAft>
        <a:defRPr sz="4000">
          <a:solidFill>
            <a:schemeClr val="accent1"/>
          </a:solidFill>
          <a:latin typeface="Century Gothic" pitchFamily="34" charset="0"/>
        </a:defRPr>
      </a:lvl3pPr>
      <a:lvl4pPr algn="l" rtl="0" eaLnBrk="0" fontAlgn="base" hangingPunct="0">
        <a:spcBef>
          <a:spcPct val="0"/>
        </a:spcBef>
        <a:spcAft>
          <a:spcPct val="0"/>
        </a:spcAft>
        <a:defRPr sz="4000">
          <a:solidFill>
            <a:schemeClr val="accent1"/>
          </a:solidFill>
          <a:latin typeface="Century Gothic" pitchFamily="34" charset="0"/>
        </a:defRPr>
      </a:lvl4pPr>
      <a:lvl5pPr algn="l" rtl="0" eaLnBrk="0" fontAlgn="base" hangingPunct="0">
        <a:spcBef>
          <a:spcPct val="0"/>
        </a:spcBef>
        <a:spcAft>
          <a:spcPct val="0"/>
        </a:spcAft>
        <a:defRPr sz="4000">
          <a:solidFill>
            <a:schemeClr val="accent1"/>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3050" algn="l" rtl="0" eaLnBrk="0" fontAlgn="base" hangingPunct="0">
        <a:spcBef>
          <a:spcPct val="20000"/>
        </a:spcBef>
        <a:spcAft>
          <a:spcPct val="0"/>
        </a:spcAft>
        <a:buClr>
          <a:schemeClr val="accent1"/>
        </a:buClr>
        <a:buSzPct val="76000"/>
        <a:buFont typeface="Wingdings 2" pitchFamily="18" charset="2"/>
        <a:buChar char=""/>
        <a:defRPr sz="2400" kern="1200">
          <a:solidFill>
            <a:schemeClr val="tx2"/>
          </a:solidFill>
          <a:latin typeface="+mn-lt"/>
          <a:ea typeface="+mn-ea"/>
          <a:cs typeface="+mn-cs"/>
        </a:defRPr>
      </a:lvl1pPr>
      <a:lvl2pPr marL="639763" indent="-273050" algn="l" rtl="0" eaLnBrk="0" fontAlgn="base" hangingPunct="0">
        <a:spcBef>
          <a:spcPct val="20000"/>
        </a:spcBef>
        <a:spcAft>
          <a:spcPct val="0"/>
        </a:spcAft>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rtl="0" eaLnBrk="0" fontAlgn="base" hangingPunct="0">
        <a:spcBef>
          <a:spcPct val="20000"/>
        </a:spcBef>
        <a:spcAft>
          <a:spcPct val="0"/>
        </a:spcAft>
        <a:buClr>
          <a:schemeClr val="accent1"/>
        </a:buClr>
        <a:buSzPct val="76000"/>
        <a:buFont typeface="Wingdings 2" pitchFamily="18" charset="2"/>
        <a:buChar char=""/>
        <a:defRPr sz="2000" kern="1200">
          <a:solidFill>
            <a:schemeClr val="tx2"/>
          </a:solidFill>
          <a:latin typeface="+mn-lt"/>
          <a:ea typeface="+mn-ea"/>
          <a:cs typeface="+mn-cs"/>
        </a:defRPr>
      </a:lvl3pPr>
      <a:lvl4pPr marL="1123950" indent="-228600" algn="l" rtl="0" eaLnBrk="0" fontAlgn="base" hangingPunct="0">
        <a:spcBef>
          <a:spcPct val="20000"/>
        </a:spcBef>
        <a:spcAft>
          <a:spcPct val="0"/>
        </a:spcAft>
        <a:buClr>
          <a:schemeClr val="accent1"/>
        </a:buClr>
        <a:buSzPct val="76000"/>
        <a:buFont typeface="Wingdings 2" pitchFamily="18" charset="2"/>
        <a:buChar char=""/>
        <a:defRPr kern="1200">
          <a:solidFill>
            <a:schemeClr val="tx2"/>
          </a:solidFill>
          <a:latin typeface="+mn-lt"/>
          <a:ea typeface="+mn-ea"/>
          <a:cs typeface="+mn-cs"/>
        </a:defRPr>
      </a:lvl4pPr>
      <a:lvl5pPr marL="1325563" indent="-228600" algn="l" rtl="0" eaLnBrk="0" fontAlgn="base" hangingPunct="0">
        <a:spcBef>
          <a:spcPct val="20000"/>
        </a:spcBef>
        <a:spcAft>
          <a:spcPct val="0"/>
        </a:spcAft>
        <a:buClr>
          <a:schemeClr val="accent1"/>
        </a:buClr>
        <a:buSzPct val="76000"/>
        <a:buFont typeface="Wingdings 2" pitchFamily="18" charset="2"/>
        <a:buChar char=""/>
        <a:defRPr sz="1600" kern="120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3074" name="Group 41"/>
          <p:cNvGrpSpPr>
            <a:grpSpLocks/>
          </p:cNvGrpSpPr>
          <p:nvPr/>
        </p:nvGrpSpPr>
        <p:grpSpPr bwMode="auto">
          <a:xfrm>
            <a:off x="-406400" y="0"/>
            <a:ext cx="13243984" cy="6858000"/>
            <a:chOff x="-382404" y="0"/>
            <a:chExt cx="9932332" cy="6858000"/>
          </a:xfrm>
        </p:grpSpPr>
        <p:grpSp>
          <p:nvGrpSpPr>
            <p:cNvPr id="3083" name="Group 44"/>
            <p:cNvGrpSpPr>
              <a:grpSpLocks/>
            </p:cNvGrpSpPr>
            <p:nvPr/>
          </p:nvGrpSpPr>
          <p:grpSpPr bwMode="auto">
            <a:xfrm>
              <a:off x="0" y="0"/>
              <a:ext cx="9144000" cy="6858000"/>
              <a:chOff x="0" y="0"/>
              <a:chExt cx="9144000" cy="6858000"/>
            </a:xfrm>
          </p:grpSpPr>
          <p:grpSp>
            <p:nvGrpSpPr>
              <p:cNvPr id="3106" name="Group 4"/>
              <p:cNvGrpSpPr>
                <a:grpSpLocks/>
              </p:cNvGrpSpPr>
              <p:nvPr/>
            </p:nvGrpSpPr>
            <p:grpSpPr bwMode="auto">
              <a:xfrm>
                <a:off x="0" y="0"/>
                <a:ext cx="2514600" cy="6858000"/>
                <a:chOff x="0" y="0"/>
                <a:chExt cx="2514600" cy="6858000"/>
              </a:xfrm>
            </p:grpSpPr>
            <p:sp>
              <p:nvSpPr>
                <p:cNvPr id="113" name="Rectangle 112"/>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14"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15"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grpSp>
            <p:nvGrpSpPr>
              <p:cNvPr id="3107" name="Group 5"/>
              <p:cNvGrpSpPr>
                <a:grpSpLocks/>
              </p:cNvGrpSpPr>
              <p:nvPr/>
            </p:nvGrpSpPr>
            <p:grpSpPr bwMode="auto">
              <a:xfrm>
                <a:off x="422910" y="0"/>
                <a:ext cx="2514600" cy="6858000"/>
                <a:chOff x="0" y="0"/>
                <a:chExt cx="2514600" cy="6858000"/>
              </a:xfrm>
            </p:grpSpPr>
            <p:sp>
              <p:nvSpPr>
                <p:cNvPr id="110" name="Rectangle 109"/>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11" name="Rectangle 110"/>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12" name="Rectangle 111"/>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grpSp>
            <p:nvGrpSpPr>
              <p:cNvPr id="3108" name="Group 9"/>
              <p:cNvGrpSpPr>
                <a:grpSpLocks/>
              </p:cNvGrpSpPr>
              <p:nvPr/>
            </p:nvGrpSpPr>
            <p:grpSpPr bwMode="auto">
              <a:xfrm rot="10800000">
                <a:off x="6629400" y="0"/>
                <a:ext cx="2514600" cy="6858000"/>
                <a:chOff x="0" y="0"/>
                <a:chExt cx="2514600" cy="6858000"/>
              </a:xfrm>
            </p:grpSpPr>
            <p:sp>
              <p:nvSpPr>
                <p:cNvPr id="107" name="Rectangle 106"/>
                <p:cNvSpPr/>
                <p:nvPr/>
              </p:nvSpPr>
              <p:spPr>
                <a:xfrm>
                  <a:off x="914785"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08" name="Rectangle 107"/>
                <p:cNvSpPr/>
                <p:nvPr/>
              </p:nvSpPr>
              <p:spPr>
                <a:xfrm>
                  <a:off x="445"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09" name="Rectangle 108"/>
                <p:cNvSpPr/>
                <p:nvPr/>
              </p:nvSpPr>
              <p:spPr>
                <a:xfrm>
                  <a:off x="229030"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104" name="Rectangle 103"/>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05" name="Rectangle 104"/>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06" name="Rectangle 105"/>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44" name="Freeform 43"/>
            <p:cNvSpPr/>
            <p:nvPr/>
          </p:nvSpPr>
          <p:spPr>
            <a:xfrm>
              <a:off x="-12540" y="5035550"/>
              <a:ext cx="9144983"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45" name="Freeform 44"/>
            <p:cNvSpPr/>
            <p:nvPr/>
          </p:nvSpPr>
          <p:spPr>
            <a:xfrm>
              <a:off x="-12540" y="3467100"/>
              <a:ext cx="9144983"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46" name="Freeform 45"/>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47" name="Freeform 46"/>
            <p:cNvSpPr/>
            <p:nvPr/>
          </p:nvSpPr>
          <p:spPr>
            <a:xfrm>
              <a:off x="-12540" y="5284788"/>
              <a:ext cx="9144983"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49" name="Freeform 48"/>
            <p:cNvSpPr/>
            <p:nvPr/>
          </p:nvSpPr>
          <p:spPr>
            <a:xfrm>
              <a:off x="2136793" y="5132388"/>
              <a:ext cx="6982951"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buClrTx/>
                <a:buFontTx/>
                <a:buNone/>
                <a:defRPr/>
              </a:pPr>
              <a:endParaRPr lang="en-US" sz="1800" kern="1200">
                <a:solidFill>
                  <a:prstClr val="black"/>
                </a:solidFill>
              </a:endParaRPr>
            </a:p>
          </p:txBody>
        </p:sp>
        <p:sp>
          <p:nvSpPr>
            <p:cNvPr id="50" name="Hexagon 49"/>
            <p:cNvSpPr/>
            <p:nvPr/>
          </p:nvSpPr>
          <p:spPr>
            <a:xfrm rot="1800000">
              <a:off x="2995573" y="2859088"/>
              <a:ext cx="1601682"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51" name="Hexagon 50"/>
            <p:cNvSpPr/>
            <p:nvPr/>
          </p:nvSpPr>
          <p:spPr>
            <a:xfrm rot="1800000">
              <a:off x="3719425" y="412591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52" name="Hexagon 51"/>
            <p:cNvSpPr/>
            <p:nvPr/>
          </p:nvSpPr>
          <p:spPr>
            <a:xfrm rot="1800000">
              <a:off x="3728949" y="1592263"/>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53" name="Hexagon 52"/>
            <p:cNvSpPr/>
            <p:nvPr/>
          </p:nvSpPr>
          <p:spPr>
            <a:xfrm rot="1800000">
              <a:off x="2976524" y="325438"/>
              <a:ext cx="1601682"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54" name="Hexagon 53"/>
            <p:cNvSpPr/>
            <p:nvPr/>
          </p:nvSpPr>
          <p:spPr>
            <a:xfrm rot="1800000">
              <a:off x="4462326" y="5383213"/>
              <a:ext cx="1601682"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55" name="Freeform 54"/>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56" name="Hexagon 55"/>
            <p:cNvSpPr/>
            <p:nvPr/>
          </p:nvSpPr>
          <p:spPr>
            <a:xfrm rot="1800000">
              <a:off x="23969" y="540226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57" name="Hexagon 56"/>
            <p:cNvSpPr/>
            <p:nvPr/>
          </p:nvSpPr>
          <p:spPr>
            <a:xfrm rot="1800000">
              <a:off x="52542" y="2849563"/>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58" name="Hexagon 57"/>
            <p:cNvSpPr/>
            <p:nvPr/>
          </p:nvSpPr>
          <p:spPr>
            <a:xfrm rot="1800000">
              <a:off x="776394" y="4125913"/>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59" name="Hexagon 58"/>
            <p:cNvSpPr/>
            <p:nvPr/>
          </p:nvSpPr>
          <p:spPr>
            <a:xfrm rot="1800000">
              <a:off x="1509771" y="5411788"/>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60" name="Hexagon 59"/>
            <p:cNvSpPr/>
            <p:nvPr/>
          </p:nvSpPr>
          <p:spPr>
            <a:xfrm rot="1800000">
              <a:off x="1528820" y="2859088"/>
              <a:ext cx="1601682"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95" name="Hexagon 94"/>
            <p:cNvSpPr/>
            <p:nvPr/>
          </p:nvSpPr>
          <p:spPr>
            <a:xfrm rot="1800000">
              <a:off x="795443" y="1563688"/>
              <a:ext cx="1601682"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96" name="Hexagon 95"/>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97" name="Hexagon 96"/>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98" name="Hexagon 97"/>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99" name="Freeform 98"/>
            <p:cNvSpPr/>
            <p:nvPr/>
          </p:nvSpPr>
          <p:spPr>
            <a:xfrm rot="1800000">
              <a:off x="8306997" y="4056063"/>
              <a:ext cx="1242931"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100" name="Freeform 99"/>
            <p:cNvSpPr/>
            <p:nvPr/>
          </p:nvSpPr>
          <p:spPr>
            <a:xfrm rot="1800000">
              <a:off x="8306997"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grpSp>
      <p:sp>
        <p:nvSpPr>
          <p:cNvPr id="66" name="Rectangle 65"/>
          <p:cNvSpPr/>
          <p:nvPr/>
        </p:nvSpPr>
        <p:spPr>
          <a:xfrm>
            <a:off x="609600" y="333375"/>
            <a:ext cx="10972800" cy="618648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70" name="Rectangle 69"/>
          <p:cNvSpPr/>
          <p:nvPr/>
        </p:nvSpPr>
        <p:spPr>
          <a:xfrm>
            <a:off x="6081185" y="-22225"/>
            <a:ext cx="4906433" cy="700088"/>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71" name="Rectangle 70"/>
          <p:cNvSpPr/>
          <p:nvPr/>
        </p:nvSpPr>
        <p:spPr>
          <a:xfrm>
            <a:off x="6199717" y="-22225"/>
            <a:ext cx="46736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endParaRPr lang="en-US" sz="1800" kern="1200">
              <a:solidFill>
                <a:prstClr val="white"/>
              </a:solidFill>
            </a:endParaRPr>
          </a:p>
        </p:txBody>
      </p:sp>
      <p:sp>
        <p:nvSpPr>
          <p:cNvPr id="3078" name="Title Placeholder 1"/>
          <p:cNvSpPr>
            <a:spLocks noGrp="1"/>
          </p:cNvSpPr>
          <p:nvPr>
            <p:ph type="title"/>
          </p:nvPr>
        </p:nvSpPr>
        <p:spPr bwMode="auto">
          <a:xfrm>
            <a:off x="1390652" y="1027113"/>
            <a:ext cx="936624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ru-RU" altLang="ru-RU" smtClean="0"/>
              <a:t>Образец заголовка</a:t>
            </a:r>
            <a:endParaRPr lang="en-US" altLang="ru-RU" smtClean="0"/>
          </a:p>
        </p:txBody>
      </p:sp>
      <p:sp>
        <p:nvSpPr>
          <p:cNvPr id="3079" name="Text Placeholder 2"/>
          <p:cNvSpPr>
            <a:spLocks noGrp="1"/>
          </p:cNvSpPr>
          <p:nvPr>
            <p:ph type="body" idx="1"/>
          </p:nvPr>
        </p:nvSpPr>
        <p:spPr bwMode="auto">
          <a:xfrm>
            <a:off x="1390652" y="2324100"/>
            <a:ext cx="9036049"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4" name="Date Placeholder 3"/>
          <p:cNvSpPr>
            <a:spLocks noGrp="1"/>
          </p:cNvSpPr>
          <p:nvPr>
            <p:ph type="dt" sz="half" idx="2"/>
          </p:nvPr>
        </p:nvSpPr>
        <p:spPr>
          <a:xfrm>
            <a:off x="7996767" y="223839"/>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rgbClr val="FEFEFE"/>
                </a:solidFill>
                <a:latin typeface="Century Gothic"/>
                <a:cs typeface="Arial" pitchFamily="34" charset="0"/>
              </a:defRPr>
            </a:lvl1pPr>
          </a:lstStyle>
          <a:p>
            <a:pPr>
              <a:buClrTx/>
              <a:buFontTx/>
              <a:buNone/>
              <a:defRPr/>
            </a:pPr>
            <a:endParaRPr lang="ru-RU" kern="1200"/>
          </a:p>
        </p:txBody>
      </p:sp>
      <p:sp>
        <p:nvSpPr>
          <p:cNvPr id="5" name="Footer Placeholder 4"/>
          <p:cNvSpPr>
            <a:spLocks noGrp="1"/>
          </p:cNvSpPr>
          <p:nvPr>
            <p:ph type="ftr" sz="quarter" idx="3"/>
          </p:nvPr>
        </p:nvSpPr>
        <p:spPr>
          <a:xfrm>
            <a:off x="6189134" y="5851526"/>
            <a:ext cx="4669367" cy="365125"/>
          </a:xfrm>
          <a:prstGeom prst="rect">
            <a:avLst/>
          </a:prstGeom>
        </p:spPr>
        <p:txBody>
          <a:bodyPr vert="horz" lIns="91440" tIns="45720" rIns="91440" bIns="45720" rtlCol="0" anchor="ctr"/>
          <a:lstStyle>
            <a:lvl1pPr algn="r" fontAlgn="auto">
              <a:spcBef>
                <a:spcPts val="0"/>
              </a:spcBef>
              <a:spcAft>
                <a:spcPts val="0"/>
              </a:spcAft>
              <a:defRPr sz="1200">
                <a:solidFill>
                  <a:srgbClr val="94C600"/>
                </a:solidFill>
                <a:latin typeface="Century Gothic"/>
                <a:cs typeface="Arial" pitchFamily="34" charset="0"/>
              </a:defRPr>
            </a:lvl1pPr>
          </a:lstStyle>
          <a:p>
            <a:pPr>
              <a:buClrTx/>
              <a:buFontTx/>
              <a:buNone/>
              <a:defRPr/>
            </a:pPr>
            <a:endParaRPr lang="ru-RU" kern="1200"/>
          </a:p>
        </p:txBody>
      </p:sp>
      <p:sp>
        <p:nvSpPr>
          <p:cNvPr id="6" name="Slide Number Placeholder 5"/>
          <p:cNvSpPr>
            <a:spLocks noGrp="1"/>
          </p:cNvSpPr>
          <p:nvPr>
            <p:ph type="sldNum" sz="quarter" idx="4"/>
          </p:nvPr>
        </p:nvSpPr>
        <p:spPr>
          <a:xfrm>
            <a:off x="6199717" y="223839"/>
            <a:ext cx="1775883" cy="365125"/>
          </a:xfrm>
          <a:prstGeom prst="rect">
            <a:avLst/>
          </a:prstGeom>
        </p:spPr>
        <p:txBody>
          <a:bodyPr vert="horz" lIns="91440" tIns="45720" rIns="91440" bIns="45720" rtlCol="0" anchor="ctr"/>
          <a:lstStyle>
            <a:lvl1pPr algn="l" fontAlgn="auto">
              <a:spcBef>
                <a:spcPts val="0"/>
              </a:spcBef>
              <a:spcAft>
                <a:spcPts val="0"/>
              </a:spcAft>
              <a:defRPr sz="1200">
                <a:solidFill>
                  <a:srgbClr val="FEFEFE"/>
                </a:solidFill>
                <a:latin typeface="Century Gothic"/>
                <a:cs typeface="Arial" pitchFamily="34" charset="0"/>
              </a:defRPr>
            </a:lvl1pPr>
          </a:lstStyle>
          <a:p>
            <a:pPr>
              <a:buClrTx/>
              <a:buFontTx/>
              <a:buNone/>
              <a:defRPr/>
            </a:pPr>
            <a:fld id="{C0839C7C-76CD-4143-B320-FE7C725BAC12}" type="slidenum">
              <a:rPr lang="ru-RU" kern="1200"/>
              <a:pPr>
                <a:buClrTx/>
                <a:buFontTx/>
                <a:buNone/>
                <a:defRPr/>
              </a:pPr>
              <a:t>‹#›</a:t>
            </a:fld>
            <a:endParaRPr lang="ru-RU" kern="1200"/>
          </a:p>
        </p:txBody>
      </p:sp>
    </p:spTree>
    <p:extLst>
      <p:ext uri="{BB962C8B-B14F-4D97-AF65-F5344CB8AC3E}">
        <p14:creationId xmlns:p14="http://schemas.microsoft.com/office/powerpoint/2010/main" val="795731063"/>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hf hdr="0" ftr="0" dt="0"/>
  <p:txStyles>
    <p:titleStyle>
      <a:lvl1pPr algn="l" rtl="0" eaLnBrk="0" fontAlgn="base" hangingPunct="0">
        <a:spcBef>
          <a:spcPct val="0"/>
        </a:spcBef>
        <a:spcAft>
          <a:spcPct val="0"/>
        </a:spcAft>
        <a:defRPr sz="4000" kern="1200">
          <a:solidFill>
            <a:schemeClr val="accent1"/>
          </a:solidFill>
          <a:latin typeface="+mj-lt"/>
          <a:ea typeface="+mj-ea"/>
          <a:cs typeface="+mj-cs"/>
        </a:defRPr>
      </a:lvl1pPr>
      <a:lvl2pPr algn="l" rtl="0" eaLnBrk="0" fontAlgn="base" hangingPunct="0">
        <a:spcBef>
          <a:spcPct val="0"/>
        </a:spcBef>
        <a:spcAft>
          <a:spcPct val="0"/>
        </a:spcAft>
        <a:defRPr sz="4000">
          <a:solidFill>
            <a:schemeClr val="accent1"/>
          </a:solidFill>
          <a:latin typeface="Century Gothic" pitchFamily="34" charset="0"/>
        </a:defRPr>
      </a:lvl2pPr>
      <a:lvl3pPr algn="l" rtl="0" eaLnBrk="0" fontAlgn="base" hangingPunct="0">
        <a:spcBef>
          <a:spcPct val="0"/>
        </a:spcBef>
        <a:spcAft>
          <a:spcPct val="0"/>
        </a:spcAft>
        <a:defRPr sz="4000">
          <a:solidFill>
            <a:schemeClr val="accent1"/>
          </a:solidFill>
          <a:latin typeface="Century Gothic" pitchFamily="34" charset="0"/>
        </a:defRPr>
      </a:lvl3pPr>
      <a:lvl4pPr algn="l" rtl="0" eaLnBrk="0" fontAlgn="base" hangingPunct="0">
        <a:spcBef>
          <a:spcPct val="0"/>
        </a:spcBef>
        <a:spcAft>
          <a:spcPct val="0"/>
        </a:spcAft>
        <a:defRPr sz="4000">
          <a:solidFill>
            <a:schemeClr val="accent1"/>
          </a:solidFill>
          <a:latin typeface="Century Gothic" pitchFamily="34" charset="0"/>
        </a:defRPr>
      </a:lvl4pPr>
      <a:lvl5pPr algn="l" rtl="0" eaLnBrk="0" fontAlgn="base" hangingPunct="0">
        <a:spcBef>
          <a:spcPct val="0"/>
        </a:spcBef>
        <a:spcAft>
          <a:spcPct val="0"/>
        </a:spcAft>
        <a:defRPr sz="4000">
          <a:solidFill>
            <a:schemeClr val="accent1"/>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3050" algn="l" rtl="0" eaLnBrk="0" fontAlgn="base" hangingPunct="0">
        <a:spcBef>
          <a:spcPct val="20000"/>
        </a:spcBef>
        <a:spcAft>
          <a:spcPct val="0"/>
        </a:spcAft>
        <a:buClr>
          <a:schemeClr val="accent1"/>
        </a:buClr>
        <a:buSzPct val="76000"/>
        <a:buFont typeface="Wingdings 2" pitchFamily="18" charset="2"/>
        <a:buChar char=""/>
        <a:defRPr sz="2400" kern="1200">
          <a:solidFill>
            <a:schemeClr val="tx2"/>
          </a:solidFill>
          <a:latin typeface="+mn-lt"/>
          <a:ea typeface="+mn-ea"/>
          <a:cs typeface="+mn-cs"/>
        </a:defRPr>
      </a:lvl1pPr>
      <a:lvl2pPr marL="639763" indent="-273050" algn="l" rtl="0" eaLnBrk="0" fontAlgn="base" hangingPunct="0">
        <a:spcBef>
          <a:spcPct val="20000"/>
        </a:spcBef>
        <a:spcAft>
          <a:spcPct val="0"/>
        </a:spcAft>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rtl="0" eaLnBrk="0" fontAlgn="base" hangingPunct="0">
        <a:spcBef>
          <a:spcPct val="20000"/>
        </a:spcBef>
        <a:spcAft>
          <a:spcPct val="0"/>
        </a:spcAft>
        <a:buClr>
          <a:schemeClr val="accent1"/>
        </a:buClr>
        <a:buSzPct val="76000"/>
        <a:buFont typeface="Wingdings 2" pitchFamily="18" charset="2"/>
        <a:buChar char=""/>
        <a:defRPr sz="2000" kern="1200">
          <a:solidFill>
            <a:schemeClr val="tx2"/>
          </a:solidFill>
          <a:latin typeface="+mn-lt"/>
          <a:ea typeface="+mn-ea"/>
          <a:cs typeface="+mn-cs"/>
        </a:defRPr>
      </a:lvl3pPr>
      <a:lvl4pPr marL="1123950" indent="-228600" algn="l" rtl="0" eaLnBrk="0" fontAlgn="base" hangingPunct="0">
        <a:spcBef>
          <a:spcPct val="20000"/>
        </a:spcBef>
        <a:spcAft>
          <a:spcPct val="0"/>
        </a:spcAft>
        <a:buClr>
          <a:schemeClr val="accent1"/>
        </a:buClr>
        <a:buSzPct val="76000"/>
        <a:buFont typeface="Wingdings 2" pitchFamily="18" charset="2"/>
        <a:buChar char=""/>
        <a:defRPr kern="1200">
          <a:solidFill>
            <a:schemeClr val="tx2"/>
          </a:solidFill>
          <a:latin typeface="+mn-lt"/>
          <a:ea typeface="+mn-ea"/>
          <a:cs typeface="+mn-cs"/>
        </a:defRPr>
      </a:lvl4pPr>
      <a:lvl5pPr marL="1325563" indent="-228600" algn="l" rtl="0" eaLnBrk="0" fontAlgn="base" hangingPunct="0">
        <a:spcBef>
          <a:spcPct val="20000"/>
        </a:spcBef>
        <a:spcAft>
          <a:spcPct val="0"/>
        </a:spcAft>
        <a:buClr>
          <a:schemeClr val="accent1"/>
        </a:buClr>
        <a:buSzPct val="76000"/>
        <a:buFont typeface="Wingdings 2" pitchFamily="18" charset="2"/>
        <a:buChar char=""/>
        <a:defRPr sz="1600" kern="120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facebook.com/artbyhula/" TargetMode="Externa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golovan-ascat.ru/root/art/dg/" TargetMode="External"/><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7354009" y="4285770"/>
            <a:ext cx="4465471" cy="2308324"/>
          </a:xfrm>
          <a:prstGeom prst="rect">
            <a:avLst/>
          </a:prstGeom>
        </p:spPr>
        <p:txBody>
          <a:bodyPr wrap="square">
            <a:spAutoFit/>
          </a:bodyPr>
          <a:lstStyle/>
          <a:p>
            <a:pPr lvl="0" algn="r" fontAlgn="base">
              <a:spcBef>
                <a:spcPct val="0"/>
              </a:spcBef>
              <a:spcAft>
                <a:spcPct val="0"/>
              </a:spcAft>
              <a:buClrTx/>
            </a:pPr>
            <a:r>
              <a:rPr lang="ru-RU" sz="1800" b="1" kern="1200" dirty="0">
                <a:solidFill>
                  <a:schemeClr val="tx1"/>
                </a:solidFill>
                <a:latin typeface="Times New Roman"/>
                <a:ea typeface="Calibri"/>
              </a:rPr>
              <a:t>Горбатова Ольга Николаевна</a:t>
            </a:r>
            <a:r>
              <a:rPr lang="ru-RU" sz="1800" kern="1200" dirty="0">
                <a:solidFill>
                  <a:schemeClr val="tx1"/>
                </a:solidFill>
                <a:latin typeface="Times New Roman"/>
                <a:ea typeface="Calibri"/>
              </a:rPr>
              <a:t>, </a:t>
            </a:r>
            <a:endParaRPr lang="ru-RU" sz="1800" kern="1200" dirty="0" smtClean="0">
              <a:solidFill>
                <a:schemeClr val="tx1"/>
              </a:solidFill>
              <a:latin typeface="Times New Roman"/>
              <a:ea typeface="Calibri"/>
            </a:endParaRPr>
          </a:p>
          <a:p>
            <a:pPr lvl="0" algn="r" fontAlgn="base">
              <a:spcBef>
                <a:spcPct val="0"/>
              </a:spcBef>
              <a:spcAft>
                <a:spcPct val="0"/>
              </a:spcAft>
              <a:buClrTx/>
            </a:pPr>
            <a:r>
              <a:rPr lang="ru-RU" sz="1800" kern="1200" dirty="0" smtClean="0">
                <a:solidFill>
                  <a:schemeClr val="tx1"/>
                </a:solidFill>
                <a:latin typeface="Times New Roman"/>
                <a:ea typeface="Calibri"/>
              </a:rPr>
              <a:t>кандидат педагогических </a:t>
            </a:r>
            <a:r>
              <a:rPr lang="ru-RU" sz="1800" kern="1200" dirty="0">
                <a:solidFill>
                  <a:schemeClr val="tx1"/>
                </a:solidFill>
                <a:latin typeface="Times New Roman"/>
                <a:ea typeface="Calibri"/>
              </a:rPr>
              <a:t>наук</a:t>
            </a:r>
            <a:r>
              <a:rPr lang="ru-RU" sz="1800" kern="1200" dirty="0" smtClean="0">
                <a:solidFill>
                  <a:schemeClr val="tx1"/>
                </a:solidFill>
                <a:latin typeface="Times New Roman"/>
                <a:ea typeface="Calibri"/>
              </a:rPr>
              <a:t>, доцент,  </a:t>
            </a:r>
            <a:r>
              <a:rPr lang="ru-RU" sz="1800" kern="1200" dirty="0">
                <a:solidFill>
                  <a:schemeClr val="tx1"/>
                </a:solidFill>
                <a:latin typeface="Times New Roman"/>
                <a:ea typeface="Calibri"/>
              </a:rPr>
              <a:t>заведующий кафедрой </a:t>
            </a:r>
            <a:r>
              <a:rPr lang="ru-RU" sz="1800" kern="1200" dirty="0" smtClean="0">
                <a:solidFill>
                  <a:schemeClr val="tx1"/>
                </a:solidFill>
                <a:latin typeface="Times New Roman"/>
                <a:ea typeface="Calibri"/>
              </a:rPr>
              <a:t>естественно-научного </a:t>
            </a:r>
            <a:r>
              <a:rPr lang="ru-RU" sz="1800" kern="1200" dirty="0">
                <a:solidFill>
                  <a:schemeClr val="tx1"/>
                </a:solidFill>
                <a:latin typeface="Times New Roman"/>
                <a:ea typeface="Calibri"/>
              </a:rPr>
              <a:t>образования </a:t>
            </a:r>
            <a:endParaRPr lang="ru-RU" sz="1800" kern="1200" dirty="0" smtClean="0">
              <a:solidFill>
                <a:schemeClr val="tx1"/>
              </a:solidFill>
              <a:latin typeface="Times New Roman"/>
              <a:ea typeface="Calibri"/>
            </a:endParaRPr>
          </a:p>
          <a:p>
            <a:pPr lvl="0" algn="r" fontAlgn="base">
              <a:spcBef>
                <a:spcPct val="0"/>
              </a:spcBef>
              <a:spcAft>
                <a:spcPct val="0"/>
              </a:spcAft>
              <a:buClrTx/>
            </a:pPr>
            <a:r>
              <a:rPr lang="ru-RU" sz="1800" kern="1200" dirty="0" smtClean="0">
                <a:solidFill>
                  <a:schemeClr val="tx1"/>
                </a:solidFill>
                <a:latin typeface="Times New Roman"/>
                <a:ea typeface="Calibri"/>
              </a:rPr>
              <a:t>КАУ </a:t>
            </a:r>
            <a:r>
              <a:rPr lang="ru-RU" sz="1800" kern="1200" dirty="0">
                <a:solidFill>
                  <a:schemeClr val="tx1"/>
                </a:solidFill>
                <a:latin typeface="Times New Roman"/>
                <a:ea typeface="Calibri"/>
              </a:rPr>
              <a:t>ДПО </a:t>
            </a:r>
            <a:r>
              <a:rPr lang="ru-RU" sz="1800" kern="1200" dirty="0" smtClean="0">
                <a:solidFill>
                  <a:schemeClr val="tx1"/>
                </a:solidFill>
                <a:latin typeface="Times New Roman"/>
                <a:ea typeface="Calibri"/>
              </a:rPr>
              <a:t>«АИРО имени </a:t>
            </a:r>
            <a:r>
              <a:rPr lang="ru-RU" sz="1800" kern="1200" dirty="0">
                <a:solidFill>
                  <a:schemeClr val="tx1"/>
                </a:solidFill>
                <a:latin typeface="Times New Roman"/>
                <a:ea typeface="Calibri"/>
              </a:rPr>
              <a:t>А.М. </a:t>
            </a:r>
            <a:r>
              <a:rPr lang="ru-RU" sz="1800" kern="1200" dirty="0" err="1" smtClean="0">
                <a:solidFill>
                  <a:schemeClr val="tx1"/>
                </a:solidFill>
                <a:latin typeface="Times New Roman"/>
                <a:ea typeface="Calibri"/>
              </a:rPr>
              <a:t>Топорова</a:t>
            </a:r>
            <a:r>
              <a:rPr lang="ru-RU" sz="1800" kern="1200" dirty="0" smtClean="0">
                <a:solidFill>
                  <a:schemeClr val="tx1"/>
                </a:solidFill>
                <a:latin typeface="Times New Roman"/>
                <a:ea typeface="Calibri"/>
              </a:rPr>
              <a:t>», </a:t>
            </a:r>
          </a:p>
          <a:p>
            <a:pPr lvl="0" algn="r" fontAlgn="base">
              <a:spcBef>
                <a:spcPct val="0"/>
              </a:spcBef>
              <a:spcAft>
                <a:spcPct val="0"/>
              </a:spcAft>
              <a:buClrTx/>
            </a:pPr>
            <a:r>
              <a:rPr lang="ru-RU" sz="1800" kern="1200" dirty="0" smtClean="0">
                <a:solidFill>
                  <a:schemeClr val="tx1"/>
                </a:solidFill>
                <a:latin typeface="Times New Roman"/>
                <a:ea typeface="Calibri"/>
              </a:rPr>
              <a:t>руководитель </a:t>
            </a:r>
            <a:r>
              <a:rPr lang="ru-RU" sz="1800" kern="1200" dirty="0">
                <a:solidFill>
                  <a:schemeClr val="tx1"/>
                </a:solidFill>
                <a:latin typeface="Times New Roman"/>
                <a:ea typeface="Calibri"/>
              </a:rPr>
              <a:t>отделения по естественнонаучным дисциплинам </a:t>
            </a:r>
          </a:p>
          <a:p>
            <a:pPr lvl="0" algn="r" fontAlgn="base">
              <a:spcBef>
                <a:spcPct val="0"/>
              </a:spcBef>
              <a:spcAft>
                <a:spcPct val="0"/>
              </a:spcAft>
              <a:buClrTx/>
            </a:pPr>
            <a:r>
              <a:rPr lang="ru-RU" sz="1800" kern="1200" dirty="0">
                <a:solidFill>
                  <a:schemeClr val="tx1"/>
                </a:solidFill>
                <a:latin typeface="Times New Roman"/>
                <a:ea typeface="Calibri"/>
              </a:rPr>
              <a:t>краевого УМО</a:t>
            </a:r>
            <a:endParaRPr lang="ru-RU" sz="1800" kern="1200" dirty="0">
              <a:solidFill>
                <a:schemeClr val="tx1"/>
              </a:solidFill>
              <a:latin typeface="Arial" charset="0"/>
            </a:endParaRPr>
          </a:p>
        </p:txBody>
      </p:sp>
      <p:pic>
        <p:nvPicPr>
          <p:cNvPr id="7" name="Picture 2" descr="http://prigskol.ucoz.com/fz/bezopas/tzOKUCWP9kpa2k9Zpygo5aLvwM8Sd2FDfHPV9Juj.jpeg"/>
          <p:cNvPicPr>
            <a:picLocks noChangeAspect="1" noChangeArrowheads="1"/>
          </p:cNvPicPr>
          <p:nvPr/>
        </p:nvPicPr>
        <p:blipFill>
          <a:blip r:embed="rId2"/>
          <a:srcRect t="22745" b="23016"/>
          <a:stretch>
            <a:fillRect/>
          </a:stretch>
        </p:blipFill>
        <p:spPr bwMode="auto">
          <a:xfrm>
            <a:off x="379997" y="199329"/>
            <a:ext cx="1817903" cy="986004"/>
          </a:xfrm>
          <a:prstGeom prst="rect">
            <a:avLst/>
          </a:prstGeom>
          <a:noFill/>
        </p:spPr>
      </p:pic>
      <p:sp>
        <p:nvSpPr>
          <p:cNvPr id="10" name="Прямоугольник 9"/>
          <p:cNvSpPr/>
          <p:nvPr/>
        </p:nvSpPr>
        <p:spPr>
          <a:xfrm>
            <a:off x="9074459" y="424015"/>
            <a:ext cx="1675975" cy="7450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p:cNvSpPr txBox="1"/>
          <p:nvPr/>
        </p:nvSpPr>
        <p:spPr>
          <a:xfrm>
            <a:off x="2633526" y="2382094"/>
            <a:ext cx="6440933" cy="830997"/>
          </a:xfrm>
          <a:prstGeom prst="rect">
            <a:avLst/>
          </a:prstGeom>
          <a:noFill/>
        </p:spPr>
        <p:txBody>
          <a:bodyPr wrap="square" rtlCol="0">
            <a:spAutoFit/>
          </a:bodyPr>
          <a:lstStyle/>
          <a:p>
            <a:pPr algn="ctr"/>
            <a:r>
              <a:rPr lang="ru-RU" sz="2400" dirty="0" smtClean="0">
                <a:solidFill>
                  <a:srgbClr val="FF0000"/>
                </a:solidFill>
              </a:rPr>
              <a:t>Эмоциональный интеллект в образовании: тренды, исследования, практика</a:t>
            </a:r>
            <a:endParaRPr lang="ru-RU" sz="2400" dirty="0">
              <a:solidFill>
                <a:srgbClr val="FF0000"/>
              </a:solidFill>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3803" y="3152"/>
            <a:ext cx="3422251" cy="932554"/>
          </a:xfrm>
          <a:prstGeom prst="rect">
            <a:avLst/>
          </a:prstGeom>
        </p:spPr>
      </p:pic>
      <p:sp>
        <p:nvSpPr>
          <p:cNvPr id="6" name="TextBox 5"/>
          <p:cNvSpPr txBox="1"/>
          <p:nvPr/>
        </p:nvSpPr>
        <p:spPr>
          <a:xfrm>
            <a:off x="5314421" y="3417213"/>
            <a:ext cx="1079142" cy="307777"/>
          </a:xfrm>
          <a:prstGeom prst="rect">
            <a:avLst/>
          </a:prstGeom>
          <a:noFill/>
        </p:spPr>
        <p:txBody>
          <a:bodyPr wrap="none" rtlCol="0">
            <a:spAutoFit/>
          </a:bodyPr>
          <a:lstStyle/>
          <a:p>
            <a:r>
              <a:rPr lang="ru-RU" dirty="0" smtClean="0"/>
              <a:t>14.04.2026</a:t>
            </a:r>
            <a:endParaRPr lang="ru-RU" dirty="0"/>
          </a:p>
        </p:txBody>
      </p:sp>
    </p:spTree>
    <p:extLst>
      <p:ext uri="{BB962C8B-B14F-4D97-AF65-F5344CB8AC3E}">
        <p14:creationId xmlns:p14="http://schemas.microsoft.com/office/powerpoint/2010/main" val="26757225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177" t="28125" r="15371" b="47678"/>
          <a:stretch/>
        </p:blipFill>
        <p:spPr bwMode="auto">
          <a:xfrm>
            <a:off x="34807" y="63253"/>
            <a:ext cx="6234081" cy="2137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669" t="29159" r="16182" b="44616"/>
          <a:stretch/>
        </p:blipFill>
        <p:spPr bwMode="auto">
          <a:xfrm>
            <a:off x="34807" y="2685493"/>
            <a:ext cx="6051677" cy="2261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2419" y="63253"/>
            <a:ext cx="6816811" cy="2448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2419" y="2685493"/>
            <a:ext cx="6635664" cy="3493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Прямая соединительная линия 2"/>
          <p:cNvCxnSpPr/>
          <p:nvPr/>
        </p:nvCxnSpPr>
        <p:spPr>
          <a:xfrm>
            <a:off x="5632419" y="0"/>
            <a:ext cx="0" cy="6858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951470" y="5170238"/>
            <a:ext cx="3902473" cy="1015663"/>
          </a:xfrm>
          <a:prstGeom prst="rect">
            <a:avLst/>
          </a:prstGeom>
          <a:noFill/>
        </p:spPr>
        <p:txBody>
          <a:bodyPr wrap="square" rtlCol="0">
            <a:spAutoFit/>
          </a:bodyPr>
          <a:lstStyle/>
          <a:p>
            <a:pPr algn="ctr"/>
            <a:r>
              <a:rPr lang="ru-RU" sz="2000" dirty="0" smtClean="0">
                <a:solidFill>
                  <a:srgbClr val="FF0000"/>
                </a:solidFill>
              </a:rPr>
              <a:t>Основное дидактическое средство – задания особого  типа </a:t>
            </a:r>
            <a:endParaRPr lang="ru-RU" sz="2000" dirty="0">
              <a:solidFill>
                <a:srgbClr val="FF0000"/>
              </a:solidFill>
            </a:endParaRPr>
          </a:p>
        </p:txBody>
      </p:sp>
      <p:sp>
        <p:nvSpPr>
          <p:cNvPr id="2" name="Прямоугольник 1"/>
          <p:cNvSpPr/>
          <p:nvPr/>
        </p:nvSpPr>
        <p:spPr>
          <a:xfrm>
            <a:off x="8063707" y="3429000"/>
            <a:ext cx="1113576" cy="248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7857268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l="40967" t="9749" r="29759" b="20143"/>
          <a:stretch/>
        </p:blipFill>
        <p:spPr>
          <a:xfrm>
            <a:off x="88677" y="271848"/>
            <a:ext cx="3504015" cy="4720282"/>
          </a:xfrm>
          <a:prstGeom prst="rect">
            <a:avLst/>
          </a:prstGeom>
          <a:ln>
            <a:solidFill>
              <a:schemeClr val="accent1">
                <a:lumMod val="75000"/>
              </a:schemeClr>
            </a:solidFill>
          </a:ln>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1744" y="185350"/>
            <a:ext cx="8386866" cy="5955957"/>
          </a:xfrm>
          <a:prstGeom prst="rect">
            <a:avLst/>
          </a:prstGeom>
        </p:spPr>
      </p:pic>
    </p:spTree>
    <p:extLst>
      <p:ext uri="{BB962C8B-B14F-4D97-AF65-F5344CB8AC3E}">
        <p14:creationId xmlns:p14="http://schemas.microsoft.com/office/powerpoint/2010/main" val="2667679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6134" y="-65732"/>
            <a:ext cx="5491935" cy="3088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867" name="Прямоугольник 1"/>
          <p:cNvSpPr>
            <a:spLocks noChangeArrowheads="1"/>
          </p:cNvSpPr>
          <p:nvPr/>
        </p:nvSpPr>
        <p:spPr bwMode="auto">
          <a:xfrm>
            <a:off x="568797" y="3195872"/>
            <a:ext cx="1100927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49263"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just" eaLnBrk="1" fontAlgn="base" hangingPunct="1">
              <a:lnSpc>
                <a:spcPct val="150000"/>
              </a:lnSpc>
              <a:spcBef>
                <a:spcPct val="0"/>
              </a:spcBef>
              <a:spcAft>
                <a:spcPct val="0"/>
              </a:spcAft>
              <a:buClrTx/>
              <a:buSzTx/>
              <a:buFontTx/>
              <a:buNone/>
            </a:pPr>
            <a:r>
              <a:rPr lang="ru-RU" altLang="ru-RU" sz="1800" kern="1200" dirty="0" smtClean="0">
                <a:solidFill>
                  <a:srgbClr val="000000"/>
                </a:solidFill>
                <a:latin typeface="Times New Roman" pitchFamily="18" charset="0"/>
                <a:ea typeface="Calibri" pitchFamily="34" charset="0"/>
                <a:cs typeface="Times New Roman" pitchFamily="18" charset="0"/>
              </a:rPr>
              <a:t>Найдите информацию о жизни скульптора. Почему его называют «</a:t>
            </a:r>
            <a:r>
              <a:rPr lang="ru-RU" altLang="ru-RU" sz="1800" kern="1200" dirty="0" smtClean="0">
                <a:solidFill>
                  <a:srgbClr val="FF0000"/>
                </a:solidFill>
                <a:latin typeface="Times New Roman" pitchFamily="18" charset="0"/>
                <a:ea typeface="Calibri" pitchFamily="34" charset="0"/>
                <a:cs typeface="Times New Roman" pitchFamily="18" charset="0"/>
              </a:rPr>
              <a:t>скульптор тяжелых эмоций</a:t>
            </a:r>
            <a:r>
              <a:rPr lang="ru-RU" altLang="ru-RU" sz="1800" kern="1200" dirty="0" smtClean="0">
                <a:solidFill>
                  <a:srgbClr val="000000"/>
                </a:solidFill>
                <a:latin typeface="Times New Roman" pitchFamily="18" charset="0"/>
                <a:ea typeface="Calibri" pitchFamily="34" charset="0"/>
                <a:cs typeface="Times New Roman" pitchFamily="18" charset="0"/>
              </a:rPr>
              <a:t>»? Как  вы думаете, как автор назвал свою скульптуру? Что он хотел сказать людям? Выберите несколько скульптур, которые вас затронули больше всего. Составьте письменное описание. Работая вместе, сделайте скульптуру из пластилина, или нарисуйте проект скульптуры в технике В. </a:t>
            </a:r>
            <a:r>
              <a:rPr lang="ru-RU" altLang="ru-RU" sz="1800" kern="1200" dirty="0" err="1" smtClean="0">
                <a:solidFill>
                  <a:srgbClr val="000000"/>
                </a:solidFill>
                <a:latin typeface="Times New Roman" pitchFamily="18" charset="0"/>
                <a:ea typeface="Calibri" pitchFamily="34" charset="0"/>
                <a:cs typeface="Times New Roman" pitchFamily="18" charset="0"/>
              </a:rPr>
              <a:t>Сидура</a:t>
            </a:r>
            <a:r>
              <a:rPr lang="ru-RU" altLang="ru-RU" sz="1800" kern="1200" dirty="0" smtClean="0">
                <a:solidFill>
                  <a:srgbClr val="000000"/>
                </a:solidFill>
                <a:latin typeface="Times New Roman" pitchFamily="18" charset="0"/>
                <a:ea typeface="Calibri" pitchFamily="34" charset="0"/>
                <a:cs typeface="Times New Roman" pitchFamily="18" charset="0"/>
              </a:rPr>
              <a:t>. Продемонстрируйте ребятам в классе. Будьте готовы ответить на вопросы. Как вы думаете, должен ли скульптор делать свои произведения понятными другим людям, или достаточно абстракции, которую каждый человек может интерпретировать по-своему? Если бы ваши скульптуры понравились людям, где бы вы их хотели разместить: в парке, на набережной, в школьном дворе или где-то еще? </a:t>
            </a:r>
            <a:endParaRPr lang="ru-RU" altLang="ru-RU" sz="1400" kern="1200" dirty="0" smtClean="0">
              <a:solidFill>
                <a:srgbClr val="000000"/>
              </a:solidFill>
              <a:latin typeface="Calibri" pitchFamily="34" charset="0"/>
              <a:ea typeface="Calibri" pitchFamily="34" charset="0"/>
              <a:cs typeface="Times New Roman" pitchFamily="18" charset="0"/>
            </a:endParaRPr>
          </a:p>
        </p:txBody>
      </p:sp>
      <p:sp>
        <p:nvSpPr>
          <p:cNvPr id="36868" name="Прямоугольник 3"/>
          <p:cNvSpPr>
            <a:spLocks noChangeArrowheads="1"/>
          </p:cNvSpPr>
          <p:nvPr/>
        </p:nvSpPr>
        <p:spPr bwMode="auto">
          <a:xfrm>
            <a:off x="698923" y="636194"/>
            <a:ext cx="4849262"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ru-RU" altLang="ru-RU" sz="1800" kern="1200" dirty="0" smtClean="0">
                <a:solidFill>
                  <a:srgbClr val="000000"/>
                </a:solidFill>
                <a:latin typeface="Times New Roman" pitchFamily="18" charset="0"/>
                <a:ea typeface="Calibri" pitchFamily="34" charset="0"/>
                <a:cs typeface="Times New Roman" pitchFamily="18" charset="0"/>
              </a:rPr>
              <a:t>Известный психолог С.Л. Рубинштейн писал, что мысль, заостренная чувством, глубже проникает в свой предмет, чем «объективная», равнодушная, безразличная мысль. Работая в паре, попробуйте применить обе техники понимания при работе со скульптурой В. </a:t>
            </a:r>
            <a:r>
              <a:rPr lang="ru-RU" altLang="ru-RU" sz="1800" kern="1200" dirty="0" err="1" smtClean="0">
                <a:solidFill>
                  <a:srgbClr val="000000"/>
                </a:solidFill>
                <a:latin typeface="Times New Roman" pitchFamily="18" charset="0"/>
                <a:ea typeface="Calibri" pitchFamily="34" charset="0"/>
                <a:cs typeface="Times New Roman" pitchFamily="18" charset="0"/>
              </a:rPr>
              <a:t>Сидура</a:t>
            </a:r>
            <a:r>
              <a:rPr lang="ru-RU" altLang="ru-RU" sz="1800" kern="1200" dirty="0" smtClean="0">
                <a:solidFill>
                  <a:srgbClr val="000000"/>
                </a:solidFill>
                <a:latin typeface="Times New Roman" pitchFamily="18" charset="0"/>
                <a:ea typeface="Calibri" pitchFamily="34" charset="0"/>
                <a:cs typeface="Times New Roman" pitchFamily="18" charset="0"/>
              </a:rPr>
              <a:t>. </a:t>
            </a:r>
            <a:endParaRPr lang="ru-RU" altLang="ru-RU" sz="1800" kern="1200" dirty="0" smtClean="0">
              <a:solidFill>
                <a:srgbClr val="000000"/>
              </a:solidFill>
              <a:latin typeface="Arial" charset="0"/>
              <a:ea typeface="Calibri" pitchFamily="34" charset="0"/>
              <a:cs typeface="Arial" charset="0"/>
            </a:endParaRPr>
          </a:p>
        </p:txBody>
      </p:sp>
    </p:spTree>
    <p:extLst>
      <p:ext uri="{BB962C8B-B14F-4D97-AF65-F5344CB8AC3E}">
        <p14:creationId xmlns:p14="http://schemas.microsoft.com/office/powerpoint/2010/main" val="21497838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1834862228"/>
              </p:ext>
            </p:extLst>
          </p:nvPr>
        </p:nvGraphicFramePr>
        <p:xfrm>
          <a:off x="-218818" y="796861"/>
          <a:ext cx="6077585" cy="841248"/>
        </p:xfrm>
        <a:graphic>
          <a:graphicData uri="http://schemas.openxmlformats.org/drawingml/2006/table">
            <a:tbl>
              <a:tblPr firstRow="1" firstCol="1" bandRow="1"/>
              <a:tblGrid>
                <a:gridCol w="1148715"/>
                <a:gridCol w="4928870"/>
              </a:tblGrid>
              <a:tr h="0">
                <a:tc>
                  <a:txBody>
                    <a:bodyPr/>
                    <a:lstStyle/>
                    <a:p>
                      <a:pPr algn="just">
                        <a:lnSpc>
                          <a:spcPct val="115000"/>
                        </a:lnSpc>
                        <a:spcAft>
                          <a:spcPts val="0"/>
                        </a:spcAft>
                      </a:pPr>
                      <a:endParaRPr lang="ru-RU" sz="1400" dirty="0">
                        <a:effectLst/>
                        <a:latin typeface="Times New Roman"/>
                        <a:ea typeface="Calibri"/>
                        <a:cs typeface="Times New Roman"/>
                      </a:endParaRPr>
                    </a:p>
                  </a:txBody>
                  <a:tcPr marL="68580" marR="68580" marT="0" marB="0">
                    <a:lnL>
                      <a:noFill/>
                    </a:lnL>
                    <a:lnR>
                      <a:noFill/>
                    </a:lnR>
                    <a:lnT>
                      <a:noFill/>
                    </a:lnT>
                    <a:lnB>
                      <a:noFill/>
                    </a:lnB>
                  </a:tcPr>
                </a:tc>
                <a:tc>
                  <a:txBody>
                    <a:bodyPr/>
                    <a:lstStyle/>
                    <a:p>
                      <a:pPr algn="just">
                        <a:lnSpc>
                          <a:spcPct val="115000"/>
                        </a:lnSpc>
                        <a:spcAft>
                          <a:spcPts val="0"/>
                        </a:spcAft>
                      </a:pPr>
                      <a:r>
                        <a:rPr lang="ru-RU" sz="1600" dirty="0">
                          <a:effectLst/>
                          <a:latin typeface="Times New Roman"/>
                          <a:ea typeface="Calibri"/>
                          <a:cs typeface="Times New Roman"/>
                        </a:rPr>
                        <a:t>Малая родина – это место, где человек родился, провел детство, юность; родной край. Работая индивидуально, нарисуйте «концептуальное колесо». </a:t>
                      </a:r>
                      <a:endParaRPr lang="ru-RU" sz="1600" dirty="0">
                        <a:effectLst/>
                        <a:latin typeface="Calibri"/>
                        <a:ea typeface="Calibri"/>
                        <a:cs typeface="Times New Roman"/>
                      </a:endParaRPr>
                    </a:p>
                  </a:txBody>
                  <a:tcPr marL="68580" marR="68580" marT="0" marB="0">
                    <a:lnL>
                      <a:noFill/>
                    </a:lnL>
                    <a:lnR>
                      <a:noFill/>
                    </a:lnR>
                    <a:lnT>
                      <a:noFill/>
                    </a:lnT>
                    <a:lnB>
                      <a:noFill/>
                    </a:lnB>
                  </a:tcPr>
                </a:tc>
              </a:tr>
            </a:tbl>
          </a:graphicData>
        </a:graphic>
      </p:graphicFrame>
      <p:sp>
        <p:nvSpPr>
          <p:cNvPr id="4" name="Rectangle 2"/>
          <p:cNvSpPr>
            <a:spLocks noChangeArrowheads="1"/>
          </p:cNvSpPr>
          <p:nvPr/>
        </p:nvSpPr>
        <p:spPr bwMode="auto">
          <a:xfrm>
            <a:off x="769790" y="2299789"/>
            <a:ext cx="6573108"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Для этого в центр колеса запишите «малая Родина», в секторах колеса запишите синонимы, признаки концепта «малая Родина». Записанные признаки должны отражать </a:t>
            </a:r>
            <a:r>
              <a:rPr kumimoji="0" lang="ru-RU" altLang="ru-RU" sz="1600" b="0" i="0" u="none" strike="noStrike" cap="none" normalizeH="0" baseline="0" dirty="0" smtClean="0">
                <a:ln>
                  <a:noFill/>
                </a:ln>
                <a:solidFill>
                  <a:srgbClr val="FF0000"/>
                </a:solidFill>
                <a:effectLst/>
                <a:latin typeface="Times New Roman" panose="02020603050405020304" pitchFamily="18" charset="0"/>
                <a:ea typeface="Calibri" pitchFamily="34" charset="0"/>
                <a:cs typeface="Times New Roman" panose="02020603050405020304" pitchFamily="18" charset="0"/>
              </a:rPr>
              <a:t>ваши переживания, эмоции</a:t>
            </a:r>
            <a:r>
              <a:rPr kumimoji="0" lang="ru-RU" altLang="ru-RU" sz="1600" b="0" i="0" u="none" strike="noStrike" cap="none" normalizeH="0" baseline="0" dirty="0" smtClean="0">
                <a:ln>
                  <a:noFill/>
                </a:ln>
                <a:solidFill>
                  <a:schemeClr val="tx1"/>
                </a:solidFill>
                <a:effectLst/>
                <a:latin typeface="Times New Roman" panose="02020603050405020304" pitchFamily="18" charset="0"/>
                <a:ea typeface="Calibri" pitchFamily="34" charset="0"/>
                <a:cs typeface="Times New Roman" panose="02020603050405020304" pitchFamily="18" charset="0"/>
              </a:rPr>
              <a:t>, впечатления, выражать ценности и смыслы. Подумайте, какое место (уголок сада, опушка леса, берег реки, мамино кресло и т.д.) вы можете назвать «сердцем» малой родины. Придите на это место и еще раз опишите все свои впечатления и эмоции «здесь и сейчас». Дополните «концептуальное колесо» новыми записями. Ответьте письменно на вопросы: что родина дает человеку в духовном плане, почему люди покидают свою малую родину, в каких людях нуждается родина?</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pic>
        <p:nvPicPr>
          <p:cNvPr id="2050" name="Picture 2" descr="Цветовое колесо полу-плоский цветной векторный объект. круг с цветными  секторами. полноразмерный предмет на белом. создавайте изолированные  комбинации цветов в современном мультяшном стиле для графического дизайна и  анимации. | Премиум векторы"/>
          <p:cNvPicPr>
            <a:picLocks noChangeAspect="1" noChangeArrowheads="1"/>
          </p:cNvPicPr>
          <p:nvPr/>
        </p:nvPicPr>
        <p:blipFill rotWithShape="1">
          <a:blip r:embed="rId2">
            <a:extLst>
              <a:ext uri="{28A0092B-C50C-407E-A947-70E740481C1C}">
                <a14:useLocalDpi xmlns:a14="http://schemas.microsoft.com/office/drawing/2010/main" val="0"/>
              </a:ext>
            </a:extLst>
          </a:blip>
          <a:srcRect l="15370" t="22643" r="15315" b="22453"/>
          <a:stretch/>
        </p:blipFill>
        <p:spPr bwMode="auto">
          <a:xfrm>
            <a:off x="7808343" y="1113576"/>
            <a:ext cx="3357572" cy="3358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86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Прямоугольник 2"/>
          <p:cNvSpPr>
            <a:spLocks noChangeArrowheads="1"/>
          </p:cNvSpPr>
          <p:nvPr/>
        </p:nvSpPr>
        <p:spPr bwMode="auto">
          <a:xfrm>
            <a:off x="634777" y="906464"/>
            <a:ext cx="4417484" cy="383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49263"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just" eaLnBrk="1" fontAlgn="base" hangingPunct="1">
              <a:lnSpc>
                <a:spcPct val="150000"/>
              </a:lnSpc>
              <a:spcBef>
                <a:spcPct val="0"/>
              </a:spcBef>
              <a:spcAft>
                <a:spcPct val="0"/>
              </a:spcAft>
              <a:buClrTx/>
              <a:buSzTx/>
              <a:buFontTx/>
              <a:buNone/>
            </a:pPr>
            <a:r>
              <a:rPr lang="ru-RU" altLang="ru-RU" sz="1800" kern="1200" dirty="0" smtClean="0">
                <a:solidFill>
                  <a:srgbClr val="000000"/>
                </a:solidFill>
                <a:latin typeface="Times New Roman" pitchFamily="18" charset="0"/>
                <a:ea typeface="Calibri" pitchFamily="34" charset="0"/>
                <a:cs typeface="Times New Roman" pitchFamily="18" charset="0"/>
              </a:rPr>
              <a:t>Работая в группе, предложите маршрут воздушного путешествия по вашему региону с посещением знаковых мест. Такой маршрут должен позволить путешественникам составить живой целостный образ вашего региона. Опишите сам полет, динамику пути, путевые состояния (</a:t>
            </a:r>
            <a:r>
              <a:rPr lang="ru-RU" altLang="ru-RU" sz="1800" kern="1200" dirty="0" smtClean="0">
                <a:solidFill>
                  <a:srgbClr val="FF0000"/>
                </a:solidFill>
                <a:latin typeface="Times New Roman" pitchFamily="18" charset="0"/>
                <a:ea typeface="Calibri" pitchFamily="34" charset="0"/>
                <a:cs typeface="Times New Roman" pitchFamily="18" charset="0"/>
              </a:rPr>
              <a:t>эмоции, впечатления </a:t>
            </a:r>
            <a:r>
              <a:rPr lang="ru-RU" altLang="ru-RU" sz="1800" kern="1200" dirty="0" smtClean="0">
                <a:solidFill>
                  <a:srgbClr val="000000"/>
                </a:solidFill>
                <a:latin typeface="Times New Roman" pitchFamily="18" charset="0"/>
                <a:ea typeface="Calibri" pitchFamily="34" charset="0"/>
                <a:cs typeface="Times New Roman" pitchFamily="18" charset="0"/>
              </a:rPr>
              <a:t>и т.д.). </a:t>
            </a:r>
            <a:endParaRPr lang="ru-RU" altLang="ru-RU" sz="1400" kern="1200" dirty="0" smtClean="0">
              <a:solidFill>
                <a:srgbClr val="000000"/>
              </a:solidFill>
              <a:latin typeface="Calibri" pitchFamily="34" charset="0"/>
              <a:ea typeface="Calibri" pitchFamily="34" charset="0"/>
              <a:cs typeface="Times New Roman" pitchFamily="18" charset="0"/>
            </a:endParaRPr>
          </a:p>
        </p:txBody>
      </p:sp>
      <p:pic>
        <p:nvPicPr>
          <p:cNvPr id="3789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7502" y="-56629"/>
            <a:ext cx="7004498" cy="3502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893" name="Прямоугольник 3"/>
          <p:cNvSpPr>
            <a:spLocks noChangeArrowheads="1"/>
          </p:cNvSpPr>
          <p:nvPr/>
        </p:nvSpPr>
        <p:spPr bwMode="auto">
          <a:xfrm>
            <a:off x="4917019" y="3445621"/>
            <a:ext cx="663363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ru-RU" altLang="ru-RU" sz="1800" kern="1200" dirty="0" smtClean="0">
                <a:solidFill>
                  <a:srgbClr val="000000"/>
                </a:solidFill>
                <a:latin typeface="Arial" charset="0"/>
                <a:cs typeface="Arial" charset="0"/>
              </a:rPr>
              <a:t>Предложите нитку маршрута, отметьте его на карте. Разработайте описание маршрута с указанием значения каждого места для жителей края. </a:t>
            </a:r>
            <a:r>
              <a:rPr lang="ru-RU" altLang="ru-RU" sz="1800" kern="1200" dirty="0" smtClean="0">
                <a:solidFill>
                  <a:srgbClr val="FF0000"/>
                </a:solidFill>
                <a:latin typeface="Arial" charset="0"/>
                <a:cs typeface="Arial" charset="0"/>
              </a:rPr>
              <a:t>Включите в описание больше цвета, звука, запаха, тактильных ощущений, символов, впечатлений, переживаний. </a:t>
            </a:r>
            <a:r>
              <a:rPr lang="ru-RU" altLang="ru-RU" sz="1800" kern="1200" dirty="0" smtClean="0">
                <a:solidFill>
                  <a:srgbClr val="000000"/>
                </a:solidFill>
                <a:latin typeface="Arial" charset="0"/>
                <a:cs typeface="Arial" charset="0"/>
              </a:rPr>
              <a:t>Дополните описание маршрута отзывами людей, которые уже побывали в отдельных местностях. Проявите творчество в оформлении вашей работы. </a:t>
            </a:r>
            <a:r>
              <a:rPr lang="ru-RU" altLang="ru-RU" sz="1800" kern="1200" dirty="0" smtClean="0">
                <a:solidFill>
                  <a:srgbClr val="FF0000"/>
                </a:solidFill>
                <a:latin typeface="Arial" charset="0"/>
                <a:cs typeface="Arial" charset="0"/>
              </a:rPr>
              <a:t>Как, по вашему мнению, находясь в путешествии, человек учится понимать других людей</a:t>
            </a:r>
            <a:r>
              <a:rPr lang="ru-RU" altLang="ru-RU" sz="1800" kern="1200" dirty="0" smtClean="0">
                <a:solidFill>
                  <a:srgbClr val="000000"/>
                </a:solidFill>
                <a:latin typeface="Arial" charset="0"/>
                <a:cs typeface="Arial" charset="0"/>
              </a:rPr>
              <a:t>?</a:t>
            </a:r>
          </a:p>
        </p:txBody>
      </p:sp>
    </p:spTree>
    <p:extLst>
      <p:ext uri="{BB962C8B-B14F-4D97-AF65-F5344CB8AC3E}">
        <p14:creationId xmlns:p14="http://schemas.microsoft.com/office/powerpoint/2010/main" val="17556088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179588" y="1170480"/>
            <a:ext cx="6280086" cy="3741409"/>
          </a:xfrm>
          <a:prstGeom prst="rect">
            <a:avLst/>
          </a:prstGeom>
        </p:spPr>
        <p:txBody>
          <a:bodyPr wrap="square">
            <a:spAutoFit/>
          </a:bodyPr>
          <a:lstStyle/>
          <a:p>
            <a:pPr lvl="0" algn="ctr">
              <a:lnSpc>
                <a:spcPct val="150000"/>
              </a:lnSpc>
              <a:tabLst>
                <a:tab pos="449580" algn="l"/>
                <a:tab pos="899160" algn="l"/>
                <a:tab pos="1348740" algn="l"/>
                <a:tab pos="1798320" algn="l"/>
                <a:tab pos="2247900" algn="l"/>
                <a:tab pos="2697480" algn="l"/>
                <a:tab pos="3147060" algn="l"/>
                <a:tab pos="3596640" algn="l"/>
                <a:tab pos="4046220" algn="l"/>
                <a:tab pos="5426075" algn="l"/>
              </a:tabLst>
            </a:pPr>
            <a:r>
              <a:rPr lang="ru-RU" sz="1600" dirty="0">
                <a:latin typeface="Times New Roman" panose="02020603050405020304" pitchFamily="18" charset="0"/>
                <a:ea typeface="Calibri"/>
                <a:cs typeface="Times New Roman" panose="02020603050405020304" pitchFamily="18" charset="0"/>
              </a:rPr>
              <a:t>Прочитайте текст и рассмотрите </a:t>
            </a:r>
            <a:r>
              <a:rPr lang="ru-RU" sz="1600" dirty="0" smtClean="0">
                <a:latin typeface="Times New Roman" panose="02020603050405020304" pitchFamily="18" charset="0"/>
                <a:ea typeface="Calibri"/>
                <a:cs typeface="Times New Roman" panose="02020603050405020304" pitchFamily="18" charset="0"/>
              </a:rPr>
              <a:t>фотографию </a:t>
            </a:r>
            <a:r>
              <a:rPr lang="ru-RU" sz="1600" dirty="0">
                <a:latin typeface="Times New Roman" panose="02020603050405020304" pitchFamily="18" charset="0"/>
                <a:ea typeface="Calibri"/>
                <a:cs typeface="Times New Roman" panose="02020603050405020304" pitchFamily="18" charset="0"/>
              </a:rPr>
              <a:t>		</a:t>
            </a:r>
          </a:p>
          <a:p>
            <a:pPr lvl="0" indent="449580" algn="just">
              <a:lnSpc>
                <a:spcPct val="150000"/>
              </a:lnSpc>
            </a:pPr>
            <a:r>
              <a:rPr lang="ru-RU" sz="1600" dirty="0" err="1">
                <a:latin typeface="Times New Roman" panose="02020603050405020304" pitchFamily="18" charset="0"/>
                <a:ea typeface="Calibri"/>
                <a:cs typeface="Times New Roman" panose="02020603050405020304" pitchFamily="18" charset="0"/>
              </a:rPr>
              <a:t>Бриколёр</a:t>
            </a:r>
            <a:r>
              <a:rPr lang="ru-RU" sz="1600" dirty="0">
                <a:latin typeface="Times New Roman" panose="02020603050405020304" pitchFamily="18" charset="0"/>
                <a:ea typeface="Calibri"/>
                <a:cs typeface="Times New Roman" panose="02020603050405020304" pitchFamily="18" charset="0"/>
              </a:rPr>
              <a:t> – это импровизатор с богатым воображением, который создает новые объекты, смешивая старые, имеющиеся в его распоряжении. Интеллектуальный </a:t>
            </a:r>
            <a:r>
              <a:rPr lang="ru-RU" sz="1600" dirty="0" err="1">
                <a:latin typeface="Times New Roman" panose="02020603050405020304" pitchFamily="18" charset="0"/>
                <a:ea typeface="Calibri"/>
                <a:cs typeface="Times New Roman" panose="02020603050405020304" pitchFamily="18" charset="0"/>
              </a:rPr>
              <a:t>бриколаж</a:t>
            </a:r>
            <a:r>
              <a:rPr lang="ru-RU" sz="1600" dirty="0">
                <a:latin typeface="Times New Roman" panose="02020603050405020304" pitchFamily="18" charset="0"/>
                <a:ea typeface="Calibri"/>
                <a:cs typeface="Times New Roman" panose="02020603050405020304" pitchFamily="18" charset="0"/>
              </a:rPr>
              <a:t> (Л. </a:t>
            </a:r>
            <a:r>
              <a:rPr lang="ru-RU" sz="1600" dirty="0" err="1">
                <a:latin typeface="Times New Roman" panose="02020603050405020304" pitchFamily="18" charset="0"/>
                <a:ea typeface="Calibri"/>
                <a:cs typeface="Times New Roman" panose="02020603050405020304" pitchFamily="18" charset="0"/>
              </a:rPr>
              <a:t>Стросс</a:t>
            </a:r>
            <a:r>
              <a:rPr lang="ru-RU" sz="1600" dirty="0">
                <a:latin typeface="Times New Roman" panose="02020603050405020304" pitchFamily="18" charset="0"/>
                <a:ea typeface="Calibri"/>
                <a:cs typeface="Times New Roman" panose="02020603050405020304" pitchFamily="18" charset="0"/>
              </a:rPr>
              <a:t>) - свободный мыслительный процесс с использованием любых данных из прошлого опыта с опорой на свое понимание и интуицию, через образы и смыслы. Это творческий поиск решения конкретной задачи, отличный от прямолинейного, логического, технократического. Именно так художник </a:t>
            </a:r>
            <a:r>
              <a:rPr lang="ru-RU" sz="1600" dirty="0">
                <a:solidFill>
                  <a:srgbClr val="0000FF"/>
                </a:solidFill>
                <a:latin typeface="Times New Roman" panose="02020603050405020304" pitchFamily="18" charset="0"/>
                <a:ea typeface="Calibri"/>
                <a:cs typeface="Times New Roman" panose="02020603050405020304" pitchFamily="18" charset="0"/>
                <a:hlinkClick r:id="rId2"/>
              </a:rPr>
              <a:t>Шон </a:t>
            </a:r>
            <a:r>
              <a:rPr lang="ru-RU" sz="1600" dirty="0" err="1">
                <a:solidFill>
                  <a:srgbClr val="0000FF"/>
                </a:solidFill>
                <a:latin typeface="Times New Roman" panose="02020603050405020304" pitchFamily="18" charset="0"/>
                <a:ea typeface="Calibri"/>
                <a:cs typeface="Times New Roman" panose="02020603050405020304" pitchFamily="18" charset="0"/>
                <a:hlinkClick r:id="rId2"/>
              </a:rPr>
              <a:t>Йоро</a:t>
            </a:r>
            <a:r>
              <a:rPr lang="ru-RU" sz="1600" dirty="0">
                <a:solidFill>
                  <a:srgbClr val="0000FF"/>
                </a:solidFill>
                <a:latin typeface="Times New Roman" panose="02020603050405020304" pitchFamily="18" charset="0"/>
                <a:ea typeface="Calibri"/>
                <a:cs typeface="Times New Roman" panose="02020603050405020304" pitchFamily="18" charset="0"/>
                <a:hlinkClick r:id="rId2"/>
              </a:rPr>
              <a:t> </a:t>
            </a:r>
            <a:r>
              <a:rPr lang="ru-RU" sz="1600" dirty="0">
                <a:latin typeface="Times New Roman" panose="02020603050405020304" pitchFamily="18" charset="0"/>
                <a:ea typeface="Calibri"/>
                <a:cs typeface="Times New Roman" panose="02020603050405020304" pitchFamily="18" charset="0"/>
              </a:rPr>
              <a:t>рисует свои картины. Его сюжеты посвящены современным проблемам человечества. </a:t>
            </a:r>
          </a:p>
        </p:txBody>
      </p:sp>
      <p:pic>
        <p:nvPicPr>
          <p:cNvPr id="4" name="Рисунок 3" descr="Художник изображает близкую всем нам женщину, которая нуждается в помощи"/>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642" y="971453"/>
            <a:ext cx="5070946" cy="4139464"/>
          </a:xfrm>
          <a:prstGeom prst="rect">
            <a:avLst/>
          </a:prstGeom>
          <a:noFill/>
          <a:ln>
            <a:noFill/>
          </a:ln>
        </p:spPr>
      </p:pic>
    </p:spTree>
    <p:extLst>
      <p:ext uri="{BB962C8B-B14F-4D97-AF65-F5344CB8AC3E}">
        <p14:creationId xmlns:p14="http://schemas.microsoft.com/office/powerpoint/2010/main" val="4160909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43207" y="809036"/>
            <a:ext cx="10936587" cy="5547224"/>
          </a:xfrm>
          <a:prstGeom prst="rect">
            <a:avLst/>
          </a:prstGeom>
        </p:spPr>
        <p:txBody>
          <a:bodyPr wrap="square">
            <a:spAutoFit/>
          </a:bodyPr>
          <a:lstStyle/>
          <a:p>
            <a:pPr marL="342900" lvl="0" indent="-342900" algn="just">
              <a:lnSpc>
                <a:spcPct val="150000"/>
              </a:lnSpc>
              <a:buFont typeface="+mj-lt"/>
              <a:buAutoNum type="arabicPeriod"/>
            </a:pPr>
            <a:r>
              <a:rPr lang="ru-RU" dirty="0" smtClean="0">
                <a:latin typeface="Times New Roman"/>
              </a:rPr>
              <a:t>К </a:t>
            </a:r>
            <a:r>
              <a:rPr lang="ru-RU" dirty="0">
                <a:latin typeface="Times New Roman"/>
              </a:rPr>
              <a:t>каким общечеловеческим ценностям и смыслам художник пытается привлечь внимание</a:t>
            </a:r>
            <a:r>
              <a:rPr lang="ru-RU" dirty="0" smtClean="0">
                <a:latin typeface="Times New Roman"/>
              </a:rPr>
              <a:t>? Дайте </a:t>
            </a:r>
            <a:r>
              <a:rPr lang="ru-RU" dirty="0">
                <a:latin typeface="Times New Roman"/>
              </a:rPr>
              <a:t>название картине. </a:t>
            </a:r>
            <a:endParaRPr lang="ru-RU" dirty="0"/>
          </a:p>
          <a:p>
            <a:pPr marL="342900" lvl="0" indent="-342900" algn="just">
              <a:lnSpc>
                <a:spcPct val="150000"/>
              </a:lnSpc>
              <a:buFont typeface="+mj-lt"/>
              <a:buAutoNum type="arabicPeriod"/>
            </a:pPr>
            <a:r>
              <a:rPr lang="ru-RU" dirty="0">
                <a:latin typeface="Times New Roman"/>
              </a:rPr>
              <a:t>Почему автор выбрал такую нестандартную поверхность? Есть ли какой-то смысл в цветовой гамме?</a:t>
            </a:r>
            <a:endParaRPr lang="ru-RU" dirty="0"/>
          </a:p>
          <a:p>
            <a:pPr marL="342900" lvl="0" indent="-342900" algn="just">
              <a:lnSpc>
                <a:spcPct val="150000"/>
              </a:lnSpc>
              <a:buFont typeface="+mj-lt"/>
              <a:buAutoNum type="arabicPeriod"/>
            </a:pPr>
            <a:r>
              <a:rPr lang="ru-RU" dirty="0">
                <a:latin typeface="Times New Roman"/>
              </a:rPr>
              <a:t>Событие – это совместное проживание людьми какой-то важной для них ситуации, </a:t>
            </a:r>
            <a:r>
              <a:rPr lang="ru-RU" dirty="0">
                <a:latin typeface="Times New Roman"/>
                <a:cs typeface="Times New Roman"/>
              </a:rPr>
              <a:t>сопричастность друг другу. В чем заключается причастность жителей нашего региона, конкретно вас, к данной проблеме</a:t>
            </a:r>
            <a:r>
              <a:rPr lang="ru-RU" dirty="0">
                <a:latin typeface="Times New Roman"/>
              </a:rPr>
              <a:t>? </a:t>
            </a:r>
            <a:endParaRPr lang="ru-RU" dirty="0"/>
          </a:p>
          <a:p>
            <a:pPr marL="342900" lvl="0" indent="-342900" algn="just">
              <a:lnSpc>
                <a:spcPct val="150000"/>
              </a:lnSpc>
              <a:buFont typeface="+mj-lt"/>
              <a:buAutoNum type="arabicPeriod"/>
            </a:pPr>
            <a:r>
              <a:rPr lang="ru-RU" dirty="0">
                <a:latin typeface="Times New Roman"/>
              </a:rPr>
              <a:t>Существовала ли данная проблема в прошлом, будет ли существовать в будущем?</a:t>
            </a:r>
            <a:endParaRPr lang="ru-RU" dirty="0"/>
          </a:p>
          <a:p>
            <a:pPr marL="342900" lvl="0" indent="-342900" algn="just">
              <a:lnSpc>
                <a:spcPct val="150000"/>
              </a:lnSpc>
              <a:buFont typeface="+mj-lt"/>
              <a:buAutoNum type="arabicPeriod"/>
            </a:pPr>
            <a:r>
              <a:rPr lang="ru-RU" dirty="0">
                <a:latin typeface="Times New Roman"/>
              </a:rPr>
              <a:t>Можно ли сказать, что эта проблема затрагивает и отдельные территории и все страны одновременно, почему?</a:t>
            </a:r>
            <a:endParaRPr lang="ru-RU" dirty="0"/>
          </a:p>
          <a:p>
            <a:pPr marL="342900" lvl="0" indent="-342900" algn="just">
              <a:lnSpc>
                <a:spcPct val="150000"/>
              </a:lnSpc>
              <a:buFont typeface="+mj-lt"/>
              <a:buAutoNum type="arabicPeriod"/>
            </a:pPr>
            <a:r>
              <a:rPr lang="ru-RU" dirty="0">
                <a:solidFill>
                  <a:srgbClr val="FF0000"/>
                </a:solidFill>
                <a:latin typeface="Times New Roman"/>
              </a:rPr>
              <a:t>Предложите логическое и эмоциональное решение проблемы</a:t>
            </a:r>
            <a:r>
              <a:rPr lang="ru-RU" dirty="0">
                <a:latin typeface="Times New Roman"/>
              </a:rPr>
              <a:t>. </a:t>
            </a:r>
            <a:endParaRPr lang="ru-RU" dirty="0"/>
          </a:p>
          <a:p>
            <a:pPr marL="342900" lvl="0" indent="-342900" algn="just">
              <a:lnSpc>
                <a:spcPct val="150000"/>
              </a:lnSpc>
              <a:buFont typeface="+mj-lt"/>
              <a:buAutoNum type="arabicPeriod"/>
            </a:pPr>
            <a:r>
              <a:rPr lang="ru-RU" dirty="0">
                <a:solidFill>
                  <a:srgbClr val="FF0000"/>
                </a:solidFill>
                <a:latin typeface="Times New Roman"/>
              </a:rPr>
              <a:t>Как вам помогали эмоции в мышлении</a:t>
            </a:r>
            <a:r>
              <a:rPr lang="ru-RU" dirty="0">
                <a:latin typeface="Times New Roman"/>
              </a:rPr>
              <a:t>? Позволяют ли вам эмоции предполагать, прогнозировать развитие ситуации, требующей гуманитарного решения, не проходить мимо проблемы, лучше понять ее суть, изменять тактику и характер поисковых действий, стремиться к ее решению? </a:t>
            </a:r>
            <a:endParaRPr lang="ru-RU" dirty="0"/>
          </a:p>
          <a:p>
            <a:pPr marL="342900" lvl="0" indent="-342900" algn="just">
              <a:lnSpc>
                <a:spcPct val="150000"/>
              </a:lnSpc>
              <a:buFont typeface="+mj-lt"/>
              <a:buAutoNum type="arabicPeriod"/>
            </a:pPr>
            <a:r>
              <a:rPr lang="ru-RU" dirty="0">
                <a:latin typeface="Times New Roman"/>
              </a:rPr>
              <a:t>В следующем перечне </a:t>
            </a:r>
            <a:r>
              <a:rPr lang="ru-RU" dirty="0">
                <a:solidFill>
                  <a:srgbClr val="FF0000"/>
                </a:solidFill>
                <a:latin typeface="Times New Roman"/>
              </a:rPr>
              <a:t>подчеркните типы эмоций</a:t>
            </a:r>
            <a:r>
              <a:rPr lang="ru-RU" dirty="0">
                <a:latin typeface="Times New Roman"/>
              </a:rPr>
              <a:t>, которые сопровождали вас при выполнении данного задания: переживание догадки, идеи решения, предвосхищение успеха/неуспеха, предвосхищение результата события, беспокойство за судьбу кого-либо, сопереживание, нежность, умиление, преданность, участие, восторг, бодрость, раскрепощение (чувство свободы), спокойствие, интерес, удовлетворенность, счастье, радость, уверенность, удовольствие, усталость, напряжение, неудовлетворенность собой, бессилие, напрасность (ожиданий), тревога, страх, скованность, растерянность, досада, скука, разочарование, уныние, грусть, печаль, тоска, чувство симпатии, расположения, чувство уважения к кому-либо, чувство признательности, благодарности, чувство обожания кого-либо, желание заслужить одобрение от близких и уважаемых людей.</a:t>
            </a:r>
            <a:endParaRPr lang="ru-RU" dirty="0">
              <a:effectLst/>
            </a:endParaRPr>
          </a:p>
        </p:txBody>
      </p:sp>
    </p:spTree>
    <p:extLst>
      <p:ext uri="{BB962C8B-B14F-4D97-AF65-F5344CB8AC3E}">
        <p14:creationId xmlns:p14="http://schemas.microsoft.com/office/powerpoint/2010/main" val="25218765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Прямоугольник 1"/>
          <p:cNvSpPr>
            <a:spLocks noChangeArrowheads="1"/>
          </p:cNvSpPr>
          <p:nvPr/>
        </p:nvSpPr>
        <p:spPr bwMode="auto">
          <a:xfrm>
            <a:off x="567269" y="1271185"/>
            <a:ext cx="5990167"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49263"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just" eaLnBrk="1" fontAlgn="base" hangingPunct="1">
              <a:spcBef>
                <a:spcPct val="0"/>
              </a:spcBef>
              <a:spcAft>
                <a:spcPct val="0"/>
              </a:spcAft>
              <a:buClrTx/>
              <a:buSzTx/>
              <a:buFontTx/>
              <a:buNone/>
            </a:pPr>
            <a:r>
              <a:rPr lang="ru-RU" altLang="ru-RU" sz="1800" kern="1200" dirty="0" smtClean="0">
                <a:solidFill>
                  <a:srgbClr val="000000"/>
                </a:solidFill>
                <a:latin typeface="Times New Roman" pitchFamily="18" charset="0"/>
                <a:ea typeface="Calibri" pitchFamily="34" charset="0"/>
                <a:cs typeface="Times New Roman" pitchFamily="18" charset="0"/>
              </a:rPr>
              <a:t>Перед вами свалка мусора, выросшая на окраине вашего села (города). </a:t>
            </a:r>
            <a:r>
              <a:rPr lang="ru-RU" altLang="ru-RU" sz="1800" kern="1200" dirty="0" smtClean="0">
                <a:solidFill>
                  <a:srgbClr val="FF0000"/>
                </a:solidFill>
                <a:latin typeface="Times New Roman" pitchFamily="18" charset="0"/>
                <a:ea typeface="Calibri" pitchFamily="34" charset="0"/>
                <a:cs typeface="Times New Roman" pitchFamily="18" charset="0"/>
              </a:rPr>
              <a:t>Какие чувства, эмоции, вы испытываете, глядя на свалку.  Почему вы испытываете именно эти эмоции? </a:t>
            </a:r>
            <a:r>
              <a:rPr lang="ru-RU" altLang="ru-RU" sz="1800" kern="1200" dirty="0" smtClean="0">
                <a:solidFill>
                  <a:srgbClr val="000000"/>
                </a:solidFill>
                <a:latin typeface="Times New Roman" pitchFamily="18" charset="0"/>
                <a:ea typeface="Calibri" pitchFamily="34" charset="0"/>
                <a:cs typeface="Times New Roman" pitchFamily="18" charset="0"/>
              </a:rPr>
              <a:t>Мысленно «возьмите» волшебное стекло и посмотрите сквозь него на свалку. Это стекло исправляет ошибки людей: безобразное делает красивым, отталкивающее – привлекательным, бесполезное – полезным и т.д. Наведите волшебное стекло еще раз на свалку и разглядите в мусоре выброшенные плохие поступки (кто-то выбросил хлеб, кто-то - новенькую игрушку). </a:t>
            </a:r>
            <a:endParaRPr lang="ru-RU" altLang="ru-RU" sz="1400" kern="1200" dirty="0" smtClean="0">
              <a:solidFill>
                <a:srgbClr val="000000"/>
              </a:solidFill>
              <a:latin typeface="Calibri" pitchFamily="34" charset="0"/>
              <a:ea typeface="Calibri" pitchFamily="34" charset="0"/>
              <a:cs typeface="Times New Roman" pitchFamily="18" charset="0"/>
            </a:endParaRPr>
          </a:p>
        </p:txBody>
      </p:sp>
      <p:pic>
        <p:nvPicPr>
          <p:cNvPr id="389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7436" y="0"/>
            <a:ext cx="5027973" cy="4457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17" name="Прямоугольник 2"/>
          <p:cNvSpPr>
            <a:spLocks noChangeArrowheads="1"/>
          </p:cNvSpPr>
          <p:nvPr/>
        </p:nvSpPr>
        <p:spPr bwMode="auto">
          <a:xfrm>
            <a:off x="715224" y="4659318"/>
            <a:ext cx="1049887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eaLnBrk="1" fontAlgn="base" hangingPunct="1">
              <a:spcBef>
                <a:spcPct val="0"/>
              </a:spcBef>
              <a:spcAft>
                <a:spcPct val="0"/>
              </a:spcAft>
              <a:buClrTx/>
              <a:buSzTx/>
              <a:buFontTx/>
              <a:buNone/>
            </a:pPr>
            <a:r>
              <a:rPr lang="ru-RU" altLang="ru-RU" sz="1800" kern="1200" dirty="0" smtClean="0">
                <a:solidFill>
                  <a:srgbClr val="000000"/>
                </a:solidFill>
                <a:latin typeface="Arial" charset="0"/>
                <a:cs typeface="Arial" charset="0"/>
              </a:rPr>
              <a:t>Опишите, что вы увидели? Составьте план волшебного преобразования этого места. Если стекло навести на человека с отрицательными качествами, можно ли будет в нем рассмотреть что-то хорошее? Если при общении с человеком использовать волшебное стекло, поможет ли это вам лучше его понять?</a:t>
            </a:r>
          </a:p>
        </p:txBody>
      </p:sp>
    </p:spTree>
    <p:extLst>
      <p:ext uri="{BB962C8B-B14F-4D97-AF65-F5344CB8AC3E}">
        <p14:creationId xmlns:p14="http://schemas.microsoft.com/office/powerpoint/2010/main" val="22111642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Прямоугольник 1"/>
          <p:cNvSpPr>
            <a:spLocks noChangeArrowheads="1"/>
          </p:cNvSpPr>
          <p:nvPr/>
        </p:nvSpPr>
        <p:spPr bwMode="auto">
          <a:xfrm>
            <a:off x="668869" y="1196977"/>
            <a:ext cx="6582957"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49263"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just" eaLnBrk="1" fontAlgn="base" hangingPunct="1">
              <a:lnSpc>
                <a:spcPct val="150000"/>
              </a:lnSpc>
              <a:spcBef>
                <a:spcPct val="0"/>
              </a:spcBef>
              <a:spcAft>
                <a:spcPct val="0"/>
              </a:spcAft>
              <a:buClrTx/>
              <a:buSzTx/>
              <a:buFontTx/>
              <a:buNone/>
            </a:pPr>
            <a:r>
              <a:rPr lang="ru-RU" altLang="ru-RU" sz="1800" kern="1200" dirty="0" smtClean="0">
                <a:solidFill>
                  <a:srgbClr val="000000"/>
                </a:solidFill>
                <a:latin typeface="Times New Roman" pitchFamily="18" charset="0"/>
                <a:ea typeface="Calibri" pitchFamily="34" charset="0"/>
                <a:cs typeface="Times New Roman" pitchFamily="18" charset="0"/>
              </a:rPr>
              <a:t>Посетите музей-усадьбу семьи Головань в с. </a:t>
            </a:r>
            <a:r>
              <a:rPr lang="ru-RU" altLang="ru-RU" sz="1800" kern="1200" dirty="0" err="1" smtClean="0">
                <a:solidFill>
                  <a:srgbClr val="000000"/>
                </a:solidFill>
                <a:latin typeface="Times New Roman" pitchFamily="18" charset="0"/>
                <a:ea typeface="Calibri" pitchFamily="34" charset="0"/>
                <a:cs typeface="Times New Roman" pitchFamily="18" charset="0"/>
              </a:rPr>
              <a:t>Аскат</a:t>
            </a:r>
            <a:r>
              <a:rPr lang="ru-RU" altLang="ru-RU" sz="1800" kern="1200" dirty="0" smtClean="0">
                <a:solidFill>
                  <a:srgbClr val="000000"/>
                </a:solidFill>
                <a:latin typeface="Times New Roman" pitchFamily="18" charset="0"/>
                <a:ea typeface="Calibri" pitchFamily="34" charset="0"/>
                <a:cs typeface="Times New Roman" pitchFamily="18" charset="0"/>
              </a:rPr>
              <a:t>, либо зайдите на сайт, посвященный этому музею </a:t>
            </a:r>
            <a:r>
              <a:rPr lang="ru-RU" altLang="ru-RU" sz="1800" u="sng" kern="1200" dirty="0" smtClean="0">
                <a:solidFill>
                  <a:srgbClr val="0000FF"/>
                </a:solidFill>
                <a:latin typeface="Times New Roman" pitchFamily="18" charset="0"/>
                <a:ea typeface="Calibri" pitchFamily="34" charset="0"/>
                <a:cs typeface="Times New Roman" pitchFamily="18" charset="0"/>
                <a:hlinkClick r:id="rId2"/>
              </a:rPr>
              <a:t>https://golovan-ascat.ru/root/art/dg/</a:t>
            </a:r>
            <a:r>
              <a:rPr lang="ru-RU" altLang="ru-RU" sz="1800" kern="1200" dirty="0" smtClean="0">
                <a:solidFill>
                  <a:srgbClr val="000000"/>
                </a:solidFill>
                <a:latin typeface="Times New Roman" pitchFamily="18" charset="0"/>
                <a:ea typeface="Calibri" pitchFamily="34" charset="0"/>
                <a:cs typeface="Times New Roman" pitchFamily="18" charset="0"/>
              </a:rPr>
              <a:t>. При знакомстве с усадьбой обратите внимание на дом, картины, сад, окрестности села. Выберите одну картину Д. Головань и опишите, при этом используя следующее правило: целое следует понимать, исходя из его частей, а части - только в связи с целым. </a:t>
            </a:r>
            <a:r>
              <a:rPr lang="ru-RU" altLang="ru-RU" sz="1800" kern="1200" dirty="0" smtClean="0">
                <a:solidFill>
                  <a:srgbClr val="FF0000"/>
                </a:solidFill>
                <a:latin typeface="Times New Roman" pitchFamily="18" charset="0"/>
                <a:ea typeface="Calibri" pitchFamily="34" charset="0"/>
                <a:cs typeface="Times New Roman" pitchFamily="18" charset="0"/>
              </a:rPr>
              <a:t>Какие эмоции вы получили при выполнении задания?</a:t>
            </a:r>
            <a:endParaRPr lang="ru-RU" altLang="ru-RU" sz="1400" kern="1200" dirty="0" smtClean="0">
              <a:solidFill>
                <a:srgbClr val="FF0000"/>
              </a:solidFill>
              <a:latin typeface="Calibri" pitchFamily="34" charset="0"/>
              <a:ea typeface="Calibri" pitchFamily="34" charset="0"/>
              <a:cs typeface="Times New Roman" pitchFamily="18" charset="0"/>
            </a:endParaRPr>
          </a:p>
        </p:txBody>
      </p:sp>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1033" y="0"/>
            <a:ext cx="4760384"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796" name="Прямоугольник 2"/>
          <p:cNvSpPr>
            <a:spLocks noChangeArrowheads="1"/>
          </p:cNvSpPr>
          <p:nvPr/>
        </p:nvSpPr>
        <p:spPr bwMode="auto">
          <a:xfrm>
            <a:off x="685800" y="5029202"/>
            <a:ext cx="1088178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6000"/>
              <a:buFont typeface="Wingdings 2" pitchFamily="18" charset="2"/>
              <a:buChar char=""/>
              <a:defRPr sz="2400">
                <a:solidFill>
                  <a:schemeClr val="tx2"/>
                </a:solidFill>
                <a:latin typeface="Century Gothic" pitchFamily="34" charset="0"/>
              </a:defRPr>
            </a:lvl1pPr>
            <a:lvl2pPr marL="742950" indent="-285750" eaLnBrk="0" hangingPunct="0">
              <a:spcBef>
                <a:spcPct val="20000"/>
              </a:spcBef>
              <a:buClr>
                <a:schemeClr val="accent1"/>
              </a:buClr>
              <a:buSzPct val="76000"/>
              <a:buFont typeface="Wingdings 2" pitchFamily="18" charset="2"/>
              <a:buChar char=""/>
              <a:defRPr sz="2200">
                <a:solidFill>
                  <a:schemeClr val="tx2"/>
                </a:solidFill>
                <a:latin typeface="Century Gothic" pitchFamily="34" charset="0"/>
              </a:defRPr>
            </a:lvl2pPr>
            <a:lvl3pPr marL="1143000" indent="-228600" eaLnBrk="0" hangingPunct="0">
              <a:spcBef>
                <a:spcPct val="20000"/>
              </a:spcBef>
              <a:buClr>
                <a:schemeClr val="accent1"/>
              </a:buClr>
              <a:buSzPct val="76000"/>
              <a:buFont typeface="Wingdings 2" pitchFamily="18" charset="2"/>
              <a:buChar char=""/>
              <a:defRPr sz="2000">
                <a:solidFill>
                  <a:schemeClr val="tx2"/>
                </a:solidFill>
                <a:latin typeface="Century Gothic" pitchFamily="34" charset="0"/>
              </a:defRPr>
            </a:lvl3pPr>
            <a:lvl4pPr marL="1600200" indent="-228600" eaLnBrk="0" hangingPunct="0">
              <a:spcBef>
                <a:spcPct val="20000"/>
              </a:spcBef>
              <a:buClr>
                <a:schemeClr val="accent1"/>
              </a:buClr>
              <a:buSzPct val="76000"/>
              <a:buFont typeface="Wingdings 2" pitchFamily="18" charset="2"/>
              <a:buChar char=""/>
              <a:defRPr>
                <a:solidFill>
                  <a:schemeClr val="tx2"/>
                </a:solidFill>
                <a:latin typeface="Century Gothic" pitchFamily="34" charset="0"/>
              </a:defRPr>
            </a:lvl4pPr>
            <a:lvl5pPr marL="2057400" indent="-228600" eaLnBrk="0" hangingPunct="0">
              <a:spcBef>
                <a:spcPct val="20000"/>
              </a:spcBef>
              <a:buClr>
                <a:schemeClr val="accent1"/>
              </a:buClr>
              <a:buSzPct val="76000"/>
              <a:buFont typeface="Wingdings 2" pitchFamily="18" charset="2"/>
              <a:buChar char=""/>
              <a:defRPr sz="1600">
                <a:solidFill>
                  <a:schemeClr val="tx2"/>
                </a:solidFill>
                <a:latin typeface="Century Gothic" pitchFamily="34" charset="0"/>
              </a:defRPr>
            </a:lvl5pPr>
            <a:lvl6pPr marL="25146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6pPr>
            <a:lvl7pPr marL="29718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7pPr>
            <a:lvl8pPr marL="34290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8pPr>
            <a:lvl9pPr marL="3886200" indent="-228600" eaLnBrk="0" fontAlgn="base" hangingPunct="0">
              <a:spcBef>
                <a:spcPct val="20000"/>
              </a:spcBef>
              <a:spcAft>
                <a:spcPct val="0"/>
              </a:spcAft>
              <a:buClr>
                <a:schemeClr val="accent1"/>
              </a:buClr>
              <a:buSzPct val="76000"/>
              <a:buFont typeface="Wingdings 2" pitchFamily="18" charset="2"/>
              <a:buChar char=""/>
              <a:defRPr sz="1600">
                <a:solidFill>
                  <a:schemeClr val="tx2"/>
                </a:solidFill>
                <a:latin typeface="Century Gothic" pitchFamily="34" charset="0"/>
              </a:defRPr>
            </a:lvl9pPr>
          </a:lstStyle>
          <a:p>
            <a:pPr algn="just" eaLnBrk="1" fontAlgn="base" hangingPunct="1">
              <a:spcBef>
                <a:spcPct val="0"/>
              </a:spcBef>
              <a:spcAft>
                <a:spcPct val="0"/>
              </a:spcAft>
              <a:buClrTx/>
              <a:buSzTx/>
              <a:buFontTx/>
              <a:buNone/>
            </a:pPr>
            <a:r>
              <a:rPr lang="ru-RU" altLang="ru-RU" sz="1800" kern="1200" smtClean="0">
                <a:solidFill>
                  <a:srgbClr val="000000"/>
                </a:solidFill>
                <a:latin typeface="Arial" charset="0"/>
                <a:cs typeface="Arial" charset="0"/>
              </a:rPr>
              <a:t>При описании картины выскажите свои предположения о замысле художницы, ее «послании» другим людям; опишите контекст в котором работала Дарья. Охарактеризуйте саму художницу и составьте несколько вопросов, которые можно было бы задать автору для прояснения замысла картины.</a:t>
            </a:r>
          </a:p>
        </p:txBody>
      </p:sp>
    </p:spTree>
    <p:extLst>
      <p:ext uri="{BB962C8B-B14F-4D97-AF65-F5344CB8AC3E}">
        <p14:creationId xmlns:p14="http://schemas.microsoft.com/office/powerpoint/2010/main" val="3614988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3024636585"/>
              </p:ext>
            </p:extLst>
          </p:nvPr>
        </p:nvGraphicFramePr>
        <p:xfrm>
          <a:off x="1612642" y="773478"/>
          <a:ext cx="6077585" cy="560832"/>
        </p:xfrm>
        <a:graphic>
          <a:graphicData uri="http://schemas.openxmlformats.org/drawingml/2006/table">
            <a:tbl>
              <a:tblPr firstRow="1" firstCol="1" bandRow="1"/>
              <a:tblGrid>
                <a:gridCol w="699135"/>
                <a:gridCol w="5378450"/>
              </a:tblGrid>
              <a:tr h="0">
                <a:tc>
                  <a:txBody>
                    <a:bodyPr/>
                    <a:lstStyle/>
                    <a:p>
                      <a:pPr algn="just">
                        <a:spcAft>
                          <a:spcPts val="0"/>
                        </a:spcAft>
                      </a:pPr>
                      <a:endParaRPr lang="ru-RU" sz="1400" dirty="0">
                        <a:effectLst/>
                        <a:latin typeface="Times New Roman"/>
                        <a:ea typeface="Calibri"/>
                      </a:endParaRPr>
                    </a:p>
                  </a:txBody>
                  <a:tcPr marL="68580" marR="68580" marT="0" marB="0">
                    <a:lnL>
                      <a:noFill/>
                    </a:lnL>
                    <a:lnR>
                      <a:noFill/>
                    </a:lnR>
                    <a:lnT>
                      <a:noFill/>
                    </a:lnT>
                    <a:lnB>
                      <a:noFill/>
                    </a:lnB>
                  </a:tcPr>
                </a:tc>
                <a:tc>
                  <a:txBody>
                    <a:bodyPr/>
                    <a:lstStyle/>
                    <a:p>
                      <a:pPr indent="450215" algn="just">
                        <a:lnSpc>
                          <a:spcPct val="115000"/>
                        </a:lnSpc>
                        <a:spcAft>
                          <a:spcPts val="0"/>
                        </a:spcAft>
                      </a:pPr>
                      <a:r>
                        <a:rPr lang="ru-RU" sz="1600" dirty="0">
                          <a:effectLst/>
                          <a:latin typeface="Times New Roman"/>
                          <a:ea typeface="Calibri"/>
                          <a:cs typeface="Times New Roman"/>
                        </a:rPr>
                        <a:t>Работая индивидуально, используя повествовательную форму, составь описание события, которое тебя </a:t>
                      </a:r>
                      <a:r>
                        <a:rPr lang="ru-RU" sz="1600" dirty="0" smtClean="0">
                          <a:effectLst/>
                          <a:latin typeface="Times New Roman"/>
                          <a:ea typeface="Calibri"/>
                          <a:cs typeface="Times New Roman"/>
                        </a:rPr>
                        <a:t>затронуло</a:t>
                      </a:r>
                      <a:endParaRPr lang="ru-RU" sz="1600" dirty="0">
                        <a:effectLst/>
                        <a:latin typeface="Calibri"/>
                        <a:ea typeface="Calibri"/>
                        <a:cs typeface="Times New Roman"/>
                      </a:endParaRPr>
                    </a:p>
                  </a:txBody>
                  <a:tcPr marL="68580" marR="68580" marT="0" marB="0">
                    <a:lnL>
                      <a:noFill/>
                    </a:lnL>
                    <a:lnR>
                      <a:noFill/>
                    </a:lnR>
                    <a:lnT>
                      <a:noFill/>
                    </a:lnT>
                    <a:lnB>
                      <a:noFill/>
                    </a:lnB>
                  </a:tcPr>
                </a:tc>
              </a:tr>
            </a:tbl>
          </a:graphicData>
        </a:graphic>
      </p:graphicFrame>
      <p:pic>
        <p:nvPicPr>
          <p:cNvPr id="71681" name="Рисунок 358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164967" y="730679"/>
            <a:ext cx="447675" cy="6286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a:spLocks noChangeArrowheads="1"/>
          </p:cNvSpPr>
          <p:nvPr/>
        </p:nvSpPr>
        <p:spPr bwMode="auto">
          <a:xfrm>
            <a:off x="743510" y="1692481"/>
            <a:ext cx="5774986"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450850" algn="just" fontAlgn="base">
              <a:spcBef>
                <a:spcPct val="0"/>
              </a:spcBef>
              <a:spcAft>
                <a:spcPct val="0"/>
              </a:spcAft>
              <a:buClrTx/>
              <a:buFontTx/>
              <a:buNone/>
            </a:pPr>
            <a:r>
              <a:rPr lang="ru-RU" altLang="ru-RU" sz="1800" dirty="0" smtClean="0">
                <a:solidFill>
                  <a:prstClr val="black"/>
                </a:solidFill>
                <a:latin typeface="Times New Roman" panose="02020603050405020304" pitchFamily="18" charset="0"/>
                <a:ea typeface="Calibri" pitchFamily="34" charset="0"/>
                <a:cs typeface="Times New Roman" panose="02020603050405020304" pitchFamily="18" charset="0"/>
              </a:rPr>
              <a:t>Событие должно быть связано с проявлением людьми человечности. Последовательность события не обязательно пересказывать строго логически. Можно делать «лирические отступления», построить рассказ так, чтобы читатель воспринимал его как гипертекст. В тексте нужно отразить переживания, размышления, </a:t>
            </a:r>
            <a:r>
              <a:rPr lang="ru-RU" altLang="ru-RU" sz="1800" dirty="0" smtClean="0">
                <a:solidFill>
                  <a:srgbClr val="FF0000"/>
                </a:solidFill>
                <a:latin typeface="Times New Roman" panose="02020603050405020304" pitchFamily="18" charset="0"/>
                <a:ea typeface="Calibri" pitchFamily="34" charset="0"/>
                <a:cs typeface="Times New Roman" panose="02020603050405020304" pitchFamily="18" charset="0"/>
              </a:rPr>
              <a:t>эмоции, чувства, ситуацию выбора</a:t>
            </a:r>
            <a:r>
              <a:rPr lang="ru-RU" altLang="ru-RU" sz="1800" dirty="0" smtClean="0">
                <a:solidFill>
                  <a:prstClr val="black"/>
                </a:solidFill>
                <a:latin typeface="Times New Roman" panose="02020603050405020304" pitchFamily="18" charset="0"/>
                <a:ea typeface="Calibri" pitchFamily="34" charset="0"/>
                <a:cs typeface="Times New Roman" panose="02020603050405020304" pitchFamily="18" charset="0"/>
              </a:rPr>
              <a:t>. Постарайся записать текст так, чтобы читатели поняли, что автор – именно ты. Заключение рассказа должно содержать </a:t>
            </a:r>
            <a:r>
              <a:rPr lang="ru-RU" altLang="ru-RU" sz="1800" dirty="0" smtClean="0">
                <a:latin typeface="Times New Roman" pitchFamily="18" charset="0"/>
                <a:ea typeface="Calibri" pitchFamily="34" charset="0"/>
                <a:cs typeface="Times New Roman" pitchFamily="18" charset="0"/>
              </a:rPr>
              <a:t>ценностный конечный результат, показывать развитие, изменение смыслового поля рассказчика. </a:t>
            </a:r>
            <a:endParaRPr lang="ru-RU" altLang="ru-RU" sz="1800" dirty="0" smtClean="0">
              <a:solidFill>
                <a:prstClr val="black"/>
              </a:solidFill>
              <a:latin typeface="Times New Roman" panose="02020603050405020304" pitchFamily="18" charset="0"/>
              <a:cs typeface="Times New Roman" panose="02020603050405020304" pitchFamily="18" charset="0"/>
            </a:endParaRPr>
          </a:p>
        </p:txBody>
      </p:sp>
      <p:pic>
        <p:nvPicPr>
          <p:cNvPr id="4100" name="Picture 4" descr="Евгений Пермяк. Рассказы - Детские рассказы"/>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4150" y="1853484"/>
            <a:ext cx="3257581" cy="2509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444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0000" t="17377" r="30067" b="62226"/>
          <a:stretch/>
        </p:blipFill>
        <p:spPr bwMode="auto">
          <a:xfrm>
            <a:off x="182034" y="210062"/>
            <a:ext cx="8557781" cy="3496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82034" y="4488615"/>
            <a:ext cx="8739544" cy="1323439"/>
          </a:xfrm>
          <a:prstGeom prst="rect">
            <a:avLst/>
          </a:prstGeom>
          <a:noFill/>
        </p:spPr>
        <p:txBody>
          <a:bodyPr wrap="square" rtlCol="0">
            <a:spAutoFit/>
          </a:bodyPr>
          <a:lstStyle/>
          <a:p>
            <a:r>
              <a:rPr lang="ru-RU" sz="2000" dirty="0" smtClean="0">
                <a:solidFill>
                  <a:srgbClr val="FF0000"/>
                </a:solidFill>
              </a:rPr>
              <a:t>Ковалева Г.С. (2026) </a:t>
            </a:r>
          </a:p>
          <a:p>
            <a:r>
              <a:rPr lang="ru-RU" sz="2000" dirty="0" smtClean="0"/>
              <a:t>Новое понимание модели формирования ФГ – формируем не отдельные грамотности, а одну интегральную характеристику. </a:t>
            </a:r>
          </a:p>
          <a:p>
            <a:r>
              <a:rPr lang="ru-RU" sz="2000" dirty="0" smtClean="0"/>
              <a:t>Функциональная грамотность – есть мера интеллекта </a:t>
            </a:r>
            <a:r>
              <a:rPr lang="ru-RU" sz="2000" dirty="0" smtClean="0">
                <a:solidFill>
                  <a:srgbClr val="FF0000"/>
                </a:solidFill>
              </a:rPr>
              <a:t>человека</a:t>
            </a:r>
            <a:r>
              <a:rPr lang="ru-RU" sz="2000" dirty="0" smtClean="0"/>
              <a:t>. </a:t>
            </a:r>
            <a:endParaRPr lang="ru-RU" sz="2000" dirty="0"/>
          </a:p>
        </p:txBody>
      </p:sp>
      <p:sp>
        <p:nvSpPr>
          <p:cNvPr id="4" name="Прямоугольник 3"/>
          <p:cNvSpPr/>
          <p:nvPr/>
        </p:nvSpPr>
        <p:spPr>
          <a:xfrm>
            <a:off x="8921578" y="248616"/>
            <a:ext cx="3076832" cy="5170646"/>
          </a:xfrm>
          <a:prstGeom prst="rect">
            <a:avLst/>
          </a:prstGeom>
        </p:spPr>
        <p:txBody>
          <a:bodyPr wrap="square">
            <a:spAutoFit/>
          </a:bodyPr>
          <a:lstStyle/>
          <a:p>
            <a:r>
              <a:rPr lang="ru-RU" sz="1800" dirty="0" smtClean="0">
                <a:solidFill>
                  <a:srgbClr val="FF0000"/>
                </a:solidFill>
              </a:rPr>
              <a:t>Интеллект </a:t>
            </a:r>
            <a:r>
              <a:rPr lang="ru-RU" sz="1800" dirty="0" smtClean="0"/>
              <a:t>(</a:t>
            </a:r>
            <a:r>
              <a:rPr lang="ru-RU" sz="1800" dirty="0"/>
              <a:t>от </a:t>
            </a:r>
            <a:r>
              <a:rPr lang="ru-RU" sz="1800" i="1" dirty="0"/>
              <a:t>лат.</a:t>
            </a:r>
            <a:r>
              <a:rPr lang="ru-RU" sz="1800" dirty="0"/>
              <a:t> </a:t>
            </a:r>
            <a:r>
              <a:rPr lang="ru-RU" sz="1800" dirty="0" err="1"/>
              <a:t>intellectus</a:t>
            </a:r>
            <a:r>
              <a:rPr lang="ru-RU" sz="1800" dirty="0"/>
              <a:t> - разумение, понимание, постижение</a:t>
            </a:r>
            <a:r>
              <a:rPr lang="ru-RU" sz="1800" dirty="0" smtClean="0"/>
              <a:t>) - </a:t>
            </a:r>
            <a:endParaRPr lang="ru-RU" sz="1800" dirty="0"/>
          </a:p>
          <a:p>
            <a:pPr algn="just"/>
            <a:r>
              <a:rPr lang="ru-RU" sz="1800" dirty="0"/>
              <a:t>относительно </a:t>
            </a:r>
            <a:r>
              <a:rPr lang="ru-RU" sz="1800" dirty="0">
                <a:solidFill>
                  <a:srgbClr val="FF0000"/>
                </a:solidFill>
              </a:rPr>
              <a:t>устойчивая структура умственных способностей индивида</a:t>
            </a:r>
            <a:r>
              <a:rPr lang="ru-RU" sz="1800" dirty="0"/>
              <a:t>. В ряде психологических концепций И. отождествляется с системой умственных операций, со стилем и стратегией решения проблем, с </a:t>
            </a:r>
            <a:r>
              <a:rPr lang="ru-RU" sz="1800" dirty="0">
                <a:solidFill>
                  <a:srgbClr val="FF0000"/>
                </a:solidFill>
              </a:rPr>
              <a:t>эффективностью индивидуального подхода </a:t>
            </a:r>
            <a:r>
              <a:rPr lang="ru-RU" sz="1800" dirty="0"/>
              <a:t>к ситуации и др. </a:t>
            </a:r>
          </a:p>
          <a:p>
            <a:pPr algn="just"/>
            <a:r>
              <a:rPr lang="ru-RU" sz="1200" i="1" dirty="0"/>
              <a:t>(Бим-</a:t>
            </a:r>
            <a:r>
              <a:rPr lang="ru-RU" sz="1200" i="1" dirty="0" err="1"/>
              <a:t>Бад</a:t>
            </a:r>
            <a:r>
              <a:rPr lang="ru-RU" sz="1200" i="1" dirty="0"/>
              <a:t> Б.М. Педагогический энциклопедический словарь. — М., 2002. С. 107</a:t>
            </a:r>
            <a:r>
              <a:rPr lang="ru-RU" sz="1800" i="1" dirty="0"/>
              <a:t>)</a:t>
            </a:r>
            <a:endParaRPr lang="ru-RU" sz="1800" dirty="0"/>
          </a:p>
        </p:txBody>
      </p:sp>
      <p:sp>
        <p:nvSpPr>
          <p:cNvPr id="2" name="TextBox 1"/>
          <p:cNvSpPr txBox="1"/>
          <p:nvPr/>
        </p:nvSpPr>
        <p:spPr>
          <a:xfrm>
            <a:off x="9086524" y="5688345"/>
            <a:ext cx="2911886" cy="523220"/>
          </a:xfrm>
          <a:prstGeom prst="rect">
            <a:avLst/>
          </a:prstGeom>
          <a:noFill/>
        </p:spPr>
        <p:txBody>
          <a:bodyPr wrap="square" rtlCol="0">
            <a:spAutoFit/>
          </a:bodyPr>
          <a:lstStyle/>
          <a:p>
            <a:pPr algn="ctr"/>
            <a:r>
              <a:rPr lang="ru-RU" dirty="0" smtClean="0">
                <a:solidFill>
                  <a:srgbClr val="FF0000"/>
                </a:solidFill>
              </a:rPr>
              <a:t>то есть могут выделяться типы интеллекта</a:t>
            </a:r>
            <a:endParaRPr lang="ru-RU" dirty="0">
              <a:solidFill>
                <a:srgbClr val="FF0000"/>
              </a:solidFill>
            </a:endParaRPr>
          </a:p>
        </p:txBody>
      </p:sp>
    </p:spTree>
    <p:extLst>
      <p:ext uri="{BB962C8B-B14F-4D97-AF65-F5344CB8AC3E}">
        <p14:creationId xmlns:p14="http://schemas.microsoft.com/office/powerpoint/2010/main" val="1855826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2387907612"/>
              </p:ext>
            </p:extLst>
          </p:nvPr>
        </p:nvGraphicFramePr>
        <p:xfrm>
          <a:off x="965783" y="795838"/>
          <a:ext cx="6077585" cy="490728"/>
        </p:xfrm>
        <a:graphic>
          <a:graphicData uri="http://schemas.openxmlformats.org/drawingml/2006/table">
            <a:tbl>
              <a:tblPr firstRow="1" firstCol="1" bandRow="1"/>
              <a:tblGrid>
                <a:gridCol w="969010"/>
                <a:gridCol w="5108575"/>
              </a:tblGrid>
              <a:tr h="0">
                <a:tc>
                  <a:txBody>
                    <a:bodyPr/>
                    <a:lstStyle/>
                    <a:p>
                      <a:pPr algn="just">
                        <a:spcAft>
                          <a:spcPts val="0"/>
                        </a:spcAft>
                      </a:pPr>
                      <a:endParaRPr lang="ru-RU" sz="1400" dirty="0">
                        <a:effectLst/>
                        <a:latin typeface="Times New Roman"/>
                        <a:ea typeface="Calibri"/>
                      </a:endParaRPr>
                    </a:p>
                  </a:txBody>
                  <a:tcPr marL="68580" marR="68580" marT="0" marB="0">
                    <a:lnL>
                      <a:noFill/>
                    </a:lnL>
                    <a:lnR>
                      <a:noFill/>
                    </a:lnR>
                    <a:lnT>
                      <a:noFill/>
                    </a:lnT>
                    <a:lnB>
                      <a:noFill/>
                    </a:lnB>
                  </a:tcPr>
                </a:tc>
                <a:tc>
                  <a:txBody>
                    <a:bodyPr/>
                    <a:lstStyle/>
                    <a:p>
                      <a:pPr indent="21590" algn="just">
                        <a:lnSpc>
                          <a:spcPct val="115000"/>
                        </a:lnSpc>
                        <a:spcAft>
                          <a:spcPts val="0"/>
                        </a:spcAft>
                      </a:pPr>
                      <a:r>
                        <a:rPr lang="ru-RU" sz="1400" dirty="0">
                          <a:effectLst/>
                          <a:latin typeface="Times New Roman"/>
                          <a:ea typeface="Calibri"/>
                          <a:cs typeface="Times New Roman"/>
                        </a:rPr>
                        <a:t>Прочитайте притчу А. Шопенгауэра о </a:t>
                      </a:r>
                      <a:r>
                        <a:rPr lang="ru-RU" sz="1400" dirty="0" smtClean="0">
                          <a:effectLst/>
                          <a:latin typeface="Times New Roman"/>
                          <a:ea typeface="Calibri"/>
                          <a:cs typeface="Times New Roman"/>
                        </a:rPr>
                        <a:t>дикобразах</a:t>
                      </a:r>
                      <a:endParaRPr lang="ru-RU" sz="1100" dirty="0">
                        <a:effectLst/>
                        <a:latin typeface="Calibri"/>
                        <a:ea typeface="Calibri"/>
                        <a:cs typeface="Times New Roman"/>
                      </a:endParaRPr>
                    </a:p>
                    <a:p>
                      <a:pPr indent="449580" algn="just">
                        <a:lnSpc>
                          <a:spcPct val="115000"/>
                        </a:lnSpc>
                        <a:spcAft>
                          <a:spcPts val="0"/>
                        </a:spcAft>
                      </a:pPr>
                      <a:r>
                        <a:rPr lang="ru-RU" sz="1400" dirty="0">
                          <a:effectLst/>
                          <a:latin typeface="Times New Roman"/>
                          <a:ea typeface="Calibri"/>
                          <a:cs typeface="Times New Roman"/>
                        </a:rPr>
                        <a:t> </a:t>
                      </a:r>
                      <a:endParaRPr lang="ru-RU" sz="1100" dirty="0">
                        <a:effectLst/>
                        <a:latin typeface="Calibri"/>
                        <a:ea typeface="Calibri"/>
                        <a:cs typeface="Times New Roman"/>
                      </a:endParaRPr>
                    </a:p>
                  </a:txBody>
                  <a:tcPr marL="68580" marR="68580" marT="0" marB="0">
                    <a:lnL>
                      <a:noFill/>
                    </a:lnL>
                    <a:lnR>
                      <a:noFill/>
                    </a:lnR>
                    <a:lnT>
                      <a:noFill/>
                    </a:lnT>
                    <a:lnB>
                      <a:noFill/>
                    </a:lnB>
                  </a:tcPr>
                </a:tc>
              </a:tr>
            </a:tbl>
          </a:graphicData>
        </a:graphic>
      </p:graphicFrame>
      <p:sp>
        <p:nvSpPr>
          <p:cNvPr id="4" name="Rectangle 2"/>
          <p:cNvSpPr>
            <a:spLocks noChangeArrowheads="1"/>
          </p:cNvSpPr>
          <p:nvPr/>
        </p:nvSpPr>
        <p:spPr bwMode="auto">
          <a:xfrm>
            <a:off x="965783" y="1680486"/>
            <a:ext cx="6264189"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49263"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Стадо дикобразов легло в один холодный зимний день тесною кучей, чтобы, согреваясь взаимной теплотой, не замерзнуть. Однако вскоре они почувствовали уколы от игл друг друга, что заставило их лечь подальше друг от друга. Затем, когда потребность согреться вновь заставила их придвинуться, они опять попали в прежнее неприятное положение, так что они метались из одной печальной крайности в другую, пока не легли на умеренном расстоянии друг от друга, при котором они с наибольшим удобством могли переносить холод. </a:t>
            </a:r>
            <a:endParaRPr kumimoji="0" lang="ru-RU" altLang="ru-RU"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Какова главная мысль данного текста? Что толкает людей друг к другу, что заставляет их расходиться? Возможно ли при выбранной средней мере расстояния, которую люди находят, реализовать потребность во взаимном теплом участии? Если придвинуться ближе, как можно избежать </a:t>
            </a:r>
            <a:r>
              <a:rPr kumimoji="0" lang="ru-RU" altLang="ru-RU" sz="1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alt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уколов игл</a:t>
            </a:r>
            <a:r>
              <a:rPr kumimoji="0" lang="ru-RU" altLang="ru-RU" sz="1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ru-RU" alt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Можно ли расширить выведенное вами правило на взаимоотношения разных народов?</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170" name="Picture 2" descr="В Роевом ручье показали детенышей дикобраза - Хорошие новости про животных"/>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5705" y="1249529"/>
            <a:ext cx="4064672" cy="2469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092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889685" y="1218685"/>
            <a:ext cx="5691449" cy="4056495"/>
          </a:xfrm>
          <a:prstGeom prst="rect">
            <a:avLst/>
          </a:prstGeom>
        </p:spPr>
        <p:txBody>
          <a:bodyPr wrap="square">
            <a:spAutoFit/>
          </a:bodyPr>
          <a:lstStyle/>
          <a:p>
            <a:pPr indent="450215" algn="just">
              <a:lnSpc>
                <a:spcPct val="115000"/>
              </a:lnSpc>
            </a:pPr>
            <a:r>
              <a:rPr lang="ru-RU" dirty="0">
                <a:latin typeface="Times New Roman"/>
                <a:ea typeface="Calibri"/>
                <a:cs typeface="Times New Roman"/>
              </a:rPr>
              <a:t>Работая в группе, представьте, что вы помогаете экологам в создании зоопарка в вашем регионе, районе, городе. Каковы ваши личные смыслы включения в эту работу? Каковы смыслы вашей группы? </a:t>
            </a:r>
            <a:r>
              <a:rPr lang="ru-RU" dirty="0">
                <a:solidFill>
                  <a:srgbClr val="FF0000"/>
                </a:solidFill>
                <a:latin typeface="Times New Roman"/>
                <a:ea typeface="Calibri"/>
                <a:cs typeface="Times New Roman"/>
              </a:rPr>
              <a:t>Составьте список, отражающий конкретные примеры проявления положительных человеческих качеств ребятами из вашей группы при выполнении этой работы. Результаты занесите в таблицу из двух колонок. В первую запишите положительные человеческие качества, во вторую – конкретные дела, в которых вы эти качества планируете проявить.  </a:t>
            </a:r>
            <a:endParaRPr lang="ru-RU" sz="1100" dirty="0">
              <a:solidFill>
                <a:srgbClr val="FF0000"/>
              </a:solidFill>
              <a:latin typeface="Calibri"/>
              <a:ea typeface="Calibri"/>
              <a:cs typeface="Times New Roman"/>
            </a:endParaRPr>
          </a:p>
          <a:p>
            <a:pPr indent="450215" algn="just">
              <a:lnSpc>
                <a:spcPct val="115000"/>
              </a:lnSpc>
            </a:pPr>
            <a:r>
              <a:rPr lang="ru-RU" dirty="0">
                <a:latin typeface="Times New Roman"/>
                <a:ea typeface="Calibri"/>
                <a:cs typeface="Times New Roman"/>
              </a:rPr>
              <a:t>Такую же работу проделайте с перечнем отрицательных человеческих качеств. Во вторую колонку таблицы запишите примеры ситуаций, когда будут создаваться условия для проявления отрицательного качества, но вы от этого воздержитесь.</a:t>
            </a:r>
            <a:endParaRPr lang="ru-RU" sz="1100" dirty="0">
              <a:latin typeface="Calibri"/>
              <a:ea typeface="Calibri"/>
              <a:cs typeface="Times New Roman"/>
            </a:endParaRPr>
          </a:p>
          <a:p>
            <a:pPr indent="450215" algn="just">
              <a:lnSpc>
                <a:spcPct val="115000"/>
              </a:lnSpc>
            </a:pPr>
            <a:r>
              <a:rPr lang="ru-RU" dirty="0">
                <a:latin typeface="Times New Roman"/>
                <a:ea typeface="Calibri"/>
                <a:cs typeface="Times New Roman"/>
              </a:rPr>
              <a:t>Работая индивидуально, подумайте, что вы узнали о себе в результате выполнения этой работы, как это понимание поможет вам в выполнении других общественно-полезных дел.</a:t>
            </a:r>
            <a:endParaRPr lang="ru-RU" sz="1100" dirty="0">
              <a:latin typeface="Calibri"/>
              <a:ea typeface="Calibri"/>
              <a:cs typeface="Times New Roman"/>
            </a:endParaRPr>
          </a:p>
        </p:txBody>
      </p:sp>
      <p:pic>
        <p:nvPicPr>
          <p:cNvPr id="4" name="Рисунок 3"/>
          <p:cNvPicPr>
            <a:picLocks noChangeAspect="1"/>
          </p:cNvPicPr>
          <p:nvPr/>
        </p:nvPicPr>
        <p:blipFill>
          <a:blip r:embed="rId2"/>
          <a:stretch>
            <a:fillRect/>
          </a:stretch>
        </p:blipFill>
        <p:spPr>
          <a:xfrm>
            <a:off x="6581134" y="1306414"/>
            <a:ext cx="4813170" cy="3202946"/>
          </a:xfrm>
          <a:prstGeom prst="rect">
            <a:avLst/>
          </a:prstGeom>
        </p:spPr>
      </p:pic>
    </p:spTree>
    <p:extLst>
      <p:ext uri="{BB962C8B-B14F-4D97-AF65-F5344CB8AC3E}">
        <p14:creationId xmlns:p14="http://schemas.microsoft.com/office/powerpoint/2010/main" val="675942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378" t="16216" r="15473" b="16470"/>
          <a:stretch/>
        </p:blipFill>
        <p:spPr bwMode="auto">
          <a:xfrm>
            <a:off x="0" y="0"/>
            <a:ext cx="8674445" cy="6565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8822722" y="177966"/>
            <a:ext cx="3212759" cy="2246769"/>
          </a:xfrm>
          <a:prstGeom prst="rect">
            <a:avLst/>
          </a:prstGeom>
        </p:spPr>
        <p:txBody>
          <a:bodyPr wrap="square">
            <a:spAutoFit/>
          </a:bodyPr>
          <a:lstStyle/>
          <a:p>
            <a:r>
              <a:rPr lang="ru-RU" dirty="0">
                <a:solidFill>
                  <a:srgbClr val="FF0000"/>
                </a:solidFill>
              </a:rPr>
              <a:t>Иоффе А. Н. </a:t>
            </a:r>
            <a:br>
              <a:rPr lang="ru-RU" dirty="0">
                <a:solidFill>
                  <a:srgbClr val="FF0000"/>
                </a:solidFill>
              </a:rPr>
            </a:br>
            <a:r>
              <a:rPr lang="ru-RU" dirty="0"/>
              <a:t>Книга о полезном, здоровом и вкусном образовательном занятии: открытый путеводитель с образцами и рекомендациями для размышлений, творческого использования и потенциалом профессиональной переработки / А. Н. Иоффе. — Ярославль : ООО «Академия 76», 2023. — 456 с. </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939" t="17482" r="35051" b="21960"/>
          <a:stretch/>
        </p:blipFill>
        <p:spPr bwMode="auto">
          <a:xfrm>
            <a:off x="9008462" y="2424735"/>
            <a:ext cx="2841278" cy="4300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54389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885" t="29012" r="21757" b="25486"/>
          <a:stretch/>
        </p:blipFill>
        <p:spPr bwMode="auto">
          <a:xfrm>
            <a:off x="197708" y="294501"/>
            <a:ext cx="6017742" cy="4438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2128" t="38261" r="9797" b="28631"/>
          <a:stretch/>
        </p:blipFill>
        <p:spPr bwMode="auto">
          <a:xfrm>
            <a:off x="6635579" y="1014004"/>
            <a:ext cx="5375189" cy="2451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3206579" y="5509380"/>
            <a:ext cx="6264857" cy="400110"/>
          </a:xfrm>
          <a:prstGeom prst="rect">
            <a:avLst/>
          </a:prstGeom>
        </p:spPr>
        <p:txBody>
          <a:bodyPr wrap="none">
            <a:spAutoFit/>
          </a:bodyPr>
          <a:lstStyle/>
          <a:p>
            <a:r>
              <a:rPr lang="ru-RU" sz="2000" dirty="0">
                <a:solidFill>
                  <a:srgbClr val="FF0000"/>
                </a:solidFill>
                <a:latin typeface="Times New Roman" panose="02020603050405020304" pitchFamily="18" charset="0"/>
              </a:rPr>
              <a:t>Сформирован ли у учителя эмоциональный интеллект?</a:t>
            </a:r>
            <a:endParaRPr lang="ru-RU" sz="2000" dirty="0">
              <a:solidFill>
                <a:srgbClr val="FF0000"/>
              </a:solidFill>
            </a:endParaRPr>
          </a:p>
        </p:txBody>
      </p:sp>
    </p:spTree>
    <p:extLst>
      <p:ext uri="{BB962C8B-B14F-4D97-AF65-F5344CB8AC3E}">
        <p14:creationId xmlns:p14="http://schemas.microsoft.com/office/powerpoint/2010/main" val="2651623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398" t="53843" r="8682" b="35135"/>
          <a:stretch/>
        </p:blipFill>
        <p:spPr bwMode="auto">
          <a:xfrm>
            <a:off x="308918" y="210063"/>
            <a:ext cx="11642621" cy="1223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630194" y="1631091"/>
            <a:ext cx="10725665" cy="1015663"/>
          </a:xfrm>
          <a:prstGeom prst="rect">
            <a:avLst/>
          </a:prstGeom>
        </p:spPr>
        <p:txBody>
          <a:bodyPr wrap="square">
            <a:spAutoFit/>
          </a:bodyPr>
          <a:lstStyle/>
          <a:p>
            <a:pPr algn="ctr"/>
            <a:r>
              <a:rPr lang="ru-RU" sz="2000" b="1" dirty="0"/>
              <a:t>Проект Приказа Министерства просвещения Российской Федерации </a:t>
            </a:r>
            <a:endParaRPr lang="ru-RU" sz="2000" b="1" dirty="0" smtClean="0"/>
          </a:p>
          <a:p>
            <a:pPr algn="ctr"/>
            <a:r>
              <a:rPr lang="ru-RU" sz="2000" b="1" dirty="0" smtClean="0"/>
              <a:t>"</a:t>
            </a:r>
            <a:r>
              <a:rPr lang="ru-RU" sz="2000" b="1" dirty="0"/>
              <a:t>Об утверждении федерального государственного образовательного стандарта среднего общего образования" (подготовлен </a:t>
            </a:r>
            <a:r>
              <a:rPr lang="ru-RU" sz="2000" b="1" dirty="0" err="1"/>
              <a:t>Минпросвещения</a:t>
            </a:r>
            <a:r>
              <a:rPr lang="ru-RU" sz="2000" b="1" dirty="0"/>
              <a:t> России 01.12.2025)</a:t>
            </a:r>
          </a:p>
        </p:txBody>
      </p:sp>
      <p:sp>
        <p:nvSpPr>
          <p:cNvPr id="4" name="Прямоугольник 3"/>
          <p:cNvSpPr/>
          <p:nvPr/>
        </p:nvSpPr>
        <p:spPr>
          <a:xfrm>
            <a:off x="133082" y="3213566"/>
            <a:ext cx="6096000" cy="3108543"/>
          </a:xfrm>
          <a:prstGeom prst="rect">
            <a:avLst/>
          </a:prstGeom>
        </p:spPr>
        <p:txBody>
          <a:bodyPr>
            <a:spAutoFit/>
          </a:bodyPr>
          <a:lstStyle/>
          <a:p>
            <a:r>
              <a:rPr lang="ru-RU" dirty="0"/>
              <a:t>25.2.1. Программа развития универсальных учебных действий при получении среднего общего образования (далее - Программа) должна быть направлена на:</a:t>
            </a:r>
          </a:p>
          <a:p>
            <a:r>
              <a:rPr lang="ru-RU" dirty="0"/>
              <a:t>реализацию требований Стандарта к личностным и </a:t>
            </a:r>
            <a:r>
              <a:rPr lang="ru-RU" dirty="0" err="1"/>
              <a:t>метапредметным</a:t>
            </a:r>
            <a:r>
              <a:rPr lang="ru-RU" dirty="0"/>
              <a:t> результатам освоения основной образовательной программы;</a:t>
            </a:r>
          </a:p>
          <a:p>
            <a:r>
              <a:rPr lang="ru-RU" dirty="0"/>
              <a:t>повышение эффективности освоения обучающимися основной образовательной программы, а также усвоения знаний и учебных действий;</a:t>
            </a:r>
          </a:p>
          <a:p>
            <a:r>
              <a:rPr lang="ru-RU" dirty="0"/>
              <a:t>формирование у обучающихся системных представлений и опыта применения методов, технологий, в том числе цифровых, и форм организации проектной и учебно-исследовательской деятельности, </a:t>
            </a:r>
            <a:r>
              <a:rPr lang="ru-RU" dirty="0">
                <a:solidFill>
                  <a:srgbClr val="FF0000"/>
                </a:solidFill>
              </a:rPr>
              <a:t>использования компьютерных вычислений и средств искусственного интеллекта </a:t>
            </a:r>
            <a:r>
              <a:rPr lang="ru-RU" dirty="0"/>
              <a:t>для достижения практико-ориентированных результатов образования;</a:t>
            </a:r>
          </a:p>
        </p:txBody>
      </p:sp>
      <p:sp>
        <p:nvSpPr>
          <p:cNvPr id="5" name="Прямоугольник 4"/>
          <p:cNvSpPr/>
          <p:nvPr/>
        </p:nvSpPr>
        <p:spPr>
          <a:xfrm>
            <a:off x="6544963" y="3213566"/>
            <a:ext cx="5406576" cy="2893100"/>
          </a:xfrm>
          <a:prstGeom prst="rect">
            <a:avLst/>
          </a:prstGeom>
        </p:spPr>
        <p:txBody>
          <a:bodyPr wrap="square">
            <a:spAutoFit/>
          </a:bodyPr>
          <a:lstStyle/>
          <a:p>
            <a:r>
              <a:rPr lang="ru-RU" dirty="0"/>
              <a:t>в) работа с информацией:</a:t>
            </a:r>
          </a:p>
          <a:p>
            <a:pPr marL="285750" indent="-285750">
              <a:buFont typeface="Arial" panose="020B0604020202020204" pitchFamily="34" charset="0"/>
              <a:buChar char="•"/>
            </a:pPr>
            <a:r>
              <a:rPr lang="ru-RU" dirty="0"/>
              <a:t>владеть навыками получения информации из источников разных типов, самостоятельно осуществлять поиск, анализ, систематизацию и интерпретацию информации различных видов и форм представления;</a:t>
            </a:r>
          </a:p>
          <a:p>
            <a:pPr marL="285750" indent="-285750">
              <a:buFont typeface="Arial" panose="020B0604020202020204" pitchFamily="34" charset="0"/>
              <a:buChar char="•"/>
            </a:pPr>
            <a:r>
              <a:rPr lang="ru-RU" dirty="0"/>
              <a:t>создавать тексты в различных форматах с учетом назначения информации и целевой аудитории, выбирая оптимальную форму представления и визуализации;</a:t>
            </a:r>
          </a:p>
          <a:p>
            <a:pPr marL="285750" indent="-285750">
              <a:buFont typeface="Arial" panose="020B0604020202020204" pitchFamily="34" charset="0"/>
              <a:buChar char="•"/>
            </a:pPr>
            <a:r>
              <a:rPr lang="ru-RU" dirty="0"/>
              <a:t>оценивать достоверность, легитимность информации, ее соответствие правовым и морально-этическим нормам;</a:t>
            </a:r>
          </a:p>
          <a:p>
            <a:pPr marL="285750" indent="-285750">
              <a:buFont typeface="Arial" panose="020B0604020202020204" pitchFamily="34" charset="0"/>
              <a:buChar char="•"/>
            </a:pPr>
            <a:r>
              <a:rPr lang="ru-RU" dirty="0">
                <a:solidFill>
                  <a:srgbClr val="FF0000"/>
                </a:solidFill>
              </a:rPr>
              <a:t>уметь находить, критически оценивать и использовать информацию по различной тематике в сети "Интернет", в том числе с использованием искусственного интеллекта</a:t>
            </a:r>
            <a:r>
              <a:rPr lang="ru-RU" dirty="0"/>
              <a:t>;</a:t>
            </a:r>
          </a:p>
        </p:txBody>
      </p:sp>
      <p:sp>
        <p:nvSpPr>
          <p:cNvPr id="2" name="TextBox 1"/>
          <p:cNvSpPr txBox="1"/>
          <p:nvPr/>
        </p:nvSpPr>
        <p:spPr>
          <a:xfrm>
            <a:off x="7216345" y="2764415"/>
            <a:ext cx="4530407" cy="307777"/>
          </a:xfrm>
          <a:prstGeom prst="rect">
            <a:avLst/>
          </a:prstGeom>
          <a:noFill/>
        </p:spPr>
        <p:txBody>
          <a:bodyPr wrap="none" rtlCol="0">
            <a:spAutoFit/>
          </a:bodyPr>
          <a:lstStyle/>
          <a:p>
            <a:r>
              <a:rPr lang="ru-RU" dirty="0" smtClean="0">
                <a:solidFill>
                  <a:srgbClr val="FF0000"/>
                </a:solidFill>
              </a:rPr>
              <a:t>Познавательные универсальные учебные действия</a:t>
            </a:r>
            <a:endParaRPr lang="ru-RU" dirty="0">
              <a:solidFill>
                <a:srgbClr val="FF0000"/>
              </a:solidFill>
            </a:endParaRPr>
          </a:p>
        </p:txBody>
      </p:sp>
      <p:sp>
        <p:nvSpPr>
          <p:cNvPr id="6" name="TextBox 5"/>
          <p:cNvSpPr txBox="1"/>
          <p:nvPr/>
        </p:nvSpPr>
        <p:spPr>
          <a:xfrm>
            <a:off x="3181082" y="6322109"/>
            <a:ext cx="6147837" cy="307777"/>
          </a:xfrm>
          <a:prstGeom prst="rect">
            <a:avLst/>
          </a:prstGeom>
          <a:noFill/>
        </p:spPr>
        <p:txBody>
          <a:bodyPr wrap="none" rtlCol="0">
            <a:spAutoFit/>
          </a:bodyPr>
          <a:lstStyle/>
          <a:p>
            <a:r>
              <a:rPr lang="ru-RU" b="1" dirty="0" smtClean="0">
                <a:solidFill>
                  <a:srgbClr val="0070C0"/>
                </a:solidFill>
              </a:rPr>
              <a:t>Понятие «искусственный интеллект» впервые включено во ФГОС</a:t>
            </a:r>
            <a:endParaRPr lang="ru-RU" b="1" dirty="0">
              <a:solidFill>
                <a:srgbClr val="0070C0"/>
              </a:solidFill>
            </a:endParaRPr>
          </a:p>
        </p:txBody>
      </p:sp>
    </p:spTree>
    <p:extLst>
      <p:ext uri="{BB962C8B-B14F-4D97-AF65-F5344CB8AC3E}">
        <p14:creationId xmlns:p14="http://schemas.microsoft.com/office/powerpoint/2010/main" val="6313622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888220" y="287468"/>
            <a:ext cx="4325223" cy="400110"/>
          </a:xfrm>
          <a:prstGeom prst="rect">
            <a:avLst/>
          </a:prstGeom>
        </p:spPr>
        <p:txBody>
          <a:bodyPr wrap="none">
            <a:spAutoFit/>
          </a:bodyPr>
          <a:lstStyle/>
          <a:p>
            <a:r>
              <a:rPr lang="ru-RU" sz="2000" dirty="0">
                <a:solidFill>
                  <a:srgbClr val="FF0000"/>
                </a:solidFill>
                <a:latin typeface="+mn-lt"/>
              </a:rPr>
              <a:t>Чем отличается ИИ от </a:t>
            </a:r>
            <a:r>
              <a:rPr lang="ru-RU" sz="2000" dirty="0" err="1" smtClean="0">
                <a:solidFill>
                  <a:srgbClr val="FF0000"/>
                </a:solidFill>
                <a:latin typeface="+mn-lt"/>
              </a:rPr>
              <a:t>нейросети</a:t>
            </a:r>
            <a:r>
              <a:rPr lang="ru-RU" sz="2000" dirty="0" smtClean="0">
                <a:solidFill>
                  <a:srgbClr val="FF0000"/>
                </a:solidFill>
                <a:latin typeface="+mn-lt"/>
              </a:rPr>
              <a:t>?</a:t>
            </a:r>
            <a:endParaRPr lang="ru-RU" sz="2000" dirty="0">
              <a:solidFill>
                <a:srgbClr val="FF0000"/>
              </a:solidFill>
              <a:latin typeface="+mn-lt"/>
            </a:endParaRPr>
          </a:p>
        </p:txBody>
      </p:sp>
      <p:pic>
        <p:nvPicPr>
          <p:cNvPr id="5" name="Рисунок 4"/>
          <p:cNvPicPr>
            <a:picLocks noChangeAspect="1"/>
          </p:cNvPicPr>
          <p:nvPr/>
        </p:nvPicPr>
        <p:blipFill>
          <a:blip r:embed="rId2"/>
          <a:stretch>
            <a:fillRect/>
          </a:stretch>
        </p:blipFill>
        <p:spPr>
          <a:xfrm>
            <a:off x="-290421" y="849524"/>
            <a:ext cx="5855284" cy="3270725"/>
          </a:xfrm>
          <a:prstGeom prst="rect">
            <a:avLst/>
          </a:prstGeom>
        </p:spPr>
      </p:pic>
      <p:sp>
        <p:nvSpPr>
          <p:cNvPr id="6" name="Прямоугольник 5"/>
          <p:cNvSpPr/>
          <p:nvPr/>
        </p:nvSpPr>
        <p:spPr>
          <a:xfrm>
            <a:off x="5564863" y="1090653"/>
            <a:ext cx="6096000" cy="2308324"/>
          </a:xfrm>
          <a:prstGeom prst="rect">
            <a:avLst/>
          </a:prstGeom>
        </p:spPr>
        <p:txBody>
          <a:bodyPr>
            <a:spAutoFit/>
          </a:bodyPr>
          <a:lstStyle/>
          <a:p>
            <a:pPr>
              <a:buFont typeface="Arial" panose="020B0604020202020204" pitchFamily="34" charset="0"/>
              <a:buChar char="•"/>
            </a:pPr>
            <a:r>
              <a:rPr lang="ru-RU" sz="1600" dirty="0">
                <a:solidFill>
                  <a:srgbClr val="444444"/>
                </a:solidFill>
                <a:latin typeface="Helvetica Neue"/>
              </a:rPr>
              <a:t>ИИ — это идея умных машин в целом, в любых вариациях и проявлениях, с использованием всех возможных </a:t>
            </a:r>
            <a:r>
              <a:rPr lang="ru-RU" sz="1600" dirty="0" smtClean="0">
                <a:solidFill>
                  <a:srgbClr val="444444"/>
                </a:solidFill>
                <a:latin typeface="Helvetica Neue"/>
              </a:rPr>
              <a:t>методов</a:t>
            </a:r>
          </a:p>
          <a:p>
            <a:pPr>
              <a:buFont typeface="Arial" panose="020B0604020202020204" pitchFamily="34" charset="0"/>
              <a:buChar char="•"/>
            </a:pPr>
            <a:endParaRPr lang="ru-RU" sz="1600" dirty="0">
              <a:solidFill>
                <a:srgbClr val="444444"/>
              </a:solidFill>
              <a:latin typeface="Helvetica Neue"/>
            </a:endParaRPr>
          </a:p>
          <a:p>
            <a:pPr>
              <a:buFont typeface="Arial" panose="020B0604020202020204" pitchFamily="34" charset="0"/>
              <a:buChar char="•"/>
            </a:pPr>
            <a:r>
              <a:rPr lang="ru-RU" sz="1600" dirty="0">
                <a:solidFill>
                  <a:srgbClr val="444444"/>
                </a:solidFill>
                <a:latin typeface="Helvetica Neue"/>
              </a:rPr>
              <a:t>машинное обучение — алгоритмы, позволяющие машинам учиться на собственном </a:t>
            </a:r>
            <a:r>
              <a:rPr lang="ru-RU" sz="1600" dirty="0" smtClean="0">
                <a:solidFill>
                  <a:srgbClr val="444444"/>
                </a:solidFill>
                <a:latin typeface="Helvetica Neue"/>
              </a:rPr>
              <a:t>опыте</a:t>
            </a:r>
          </a:p>
          <a:p>
            <a:pPr>
              <a:buFont typeface="Arial" panose="020B0604020202020204" pitchFamily="34" charset="0"/>
              <a:buChar char="•"/>
            </a:pPr>
            <a:endParaRPr lang="ru-RU" sz="1600" dirty="0">
              <a:solidFill>
                <a:srgbClr val="444444"/>
              </a:solidFill>
              <a:latin typeface="Helvetica Neue"/>
            </a:endParaRPr>
          </a:p>
          <a:p>
            <a:pPr>
              <a:buFont typeface="Arial" panose="020B0604020202020204" pitchFamily="34" charset="0"/>
              <a:buChar char="•"/>
            </a:pPr>
            <a:r>
              <a:rPr lang="ru-RU" sz="1600" dirty="0" err="1" smtClean="0">
                <a:solidFill>
                  <a:srgbClr val="444444"/>
                </a:solidFill>
                <a:latin typeface="Helvetica Neue"/>
              </a:rPr>
              <a:t>нейросети</a:t>
            </a:r>
            <a:r>
              <a:rPr lang="ru-RU" sz="1600" dirty="0" smtClean="0">
                <a:solidFill>
                  <a:srgbClr val="444444"/>
                </a:solidFill>
                <a:latin typeface="Helvetica Neue"/>
              </a:rPr>
              <a:t> (искусственные нейронные сети) — </a:t>
            </a:r>
            <a:r>
              <a:rPr lang="ru-RU" sz="1600" dirty="0">
                <a:solidFill>
                  <a:srgbClr val="444444"/>
                </a:solidFill>
                <a:latin typeface="Helvetica Neue"/>
              </a:rPr>
              <a:t>подраздел машинного обучения, алгоритмы, </a:t>
            </a:r>
            <a:r>
              <a:rPr lang="ru-RU" sz="1600" dirty="0" smtClean="0">
                <a:solidFill>
                  <a:srgbClr val="444444"/>
                </a:solidFill>
                <a:latin typeface="Helvetica Neue"/>
              </a:rPr>
              <a:t>построенные по принципу работы мозга человека</a:t>
            </a:r>
            <a:endParaRPr lang="ru-RU" sz="1600" dirty="0">
              <a:solidFill>
                <a:srgbClr val="444444"/>
              </a:solidFill>
              <a:latin typeface="Helvetica Neue"/>
            </a:endParaRPr>
          </a:p>
        </p:txBody>
      </p:sp>
      <p:sp>
        <p:nvSpPr>
          <p:cNvPr id="7" name="Прямоугольник 6"/>
          <p:cNvSpPr/>
          <p:nvPr/>
        </p:nvSpPr>
        <p:spPr>
          <a:xfrm>
            <a:off x="1105676" y="4288935"/>
            <a:ext cx="3063089" cy="738664"/>
          </a:xfrm>
          <a:prstGeom prst="rect">
            <a:avLst/>
          </a:prstGeom>
        </p:spPr>
        <p:txBody>
          <a:bodyPr wrap="square">
            <a:spAutoFit/>
          </a:bodyPr>
          <a:lstStyle/>
          <a:p>
            <a:pPr algn="ctr"/>
            <a:r>
              <a:rPr lang="ru-RU" dirty="0" smtClean="0">
                <a:solidFill>
                  <a:srgbClr val="444444"/>
                </a:solidFill>
                <a:latin typeface="Helvetica Neue"/>
              </a:rPr>
              <a:t>Вложенность понятий. Каждое </a:t>
            </a:r>
            <a:r>
              <a:rPr lang="ru-RU" dirty="0">
                <a:solidFill>
                  <a:srgbClr val="444444"/>
                </a:solidFill>
                <a:latin typeface="Helvetica Neue"/>
              </a:rPr>
              <a:t>предыдущее понятие шире </a:t>
            </a:r>
            <a:r>
              <a:rPr lang="ru-RU" dirty="0" smtClean="0">
                <a:solidFill>
                  <a:srgbClr val="444444"/>
                </a:solidFill>
                <a:latin typeface="Helvetica Neue"/>
              </a:rPr>
              <a:t>последующего</a:t>
            </a:r>
            <a:endParaRPr lang="ru-RU" dirty="0"/>
          </a:p>
        </p:txBody>
      </p:sp>
      <p:sp>
        <p:nvSpPr>
          <p:cNvPr id="8" name="Прямоугольник 7"/>
          <p:cNvSpPr/>
          <p:nvPr/>
        </p:nvSpPr>
        <p:spPr>
          <a:xfrm>
            <a:off x="5564863" y="4196602"/>
            <a:ext cx="6096000" cy="923330"/>
          </a:xfrm>
          <a:prstGeom prst="rect">
            <a:avLst/>
          </a:prstGeom>
        </p:spPr>
        <p:txBody>
          <a:bodyPr>
            <a:spAutoFit/>
          </a:bodyPr>
          <a:lstStyle/>
          <a:p>
            <a:r>
              <a:rPr lang="ru-RU" sz="1800" dirty="0" smtClean="0">
                <a:solidFill>
                  <a:srgbClr val="0070C0"/>
                </a:solidFill>
                <a:latin typeface="Helvetica Neue"/>
              </a:rPr>
              <a:t>Любое </a:t>
            </a:r>
            <a:r>
              <a:rPr lang="ru-RU" sz="1800" dirty="0">
                <a:solidFill>
                  <a:srgbClr val="0070C0"/>
                </a:solidFill>
                <a:latin typeface="Helvetica Neue"/>
              </a:rPr>
              <a:t>машинное обучение — это ИИ, но не любой ИИ — это машинное обучение. </a:t>
            </a:r>
            <a:r>
              <a:rPr lang="ru-RU" sz="1800" dirty="0" smtClean="0">
                <a:solidFill>
                  <a:srgbClr val="0070C0"/>
                </a:solidFill>
                <a:latin typeface="Helvetica Neue"/>
              </a:rPr>
              <a:t>Любая </a:t>
            </a:r>
            <a:r>
              <a:rPr lang="ru-RU" sz="1800" dirty="0" err="1">
                <a:solidFill>
                  <a:srgbClr val="0070C0"/>
                </a:solidFill>
                <a:latin typeface="Helvetica Neue"/>
              </a:rPr>
              <a:t>нейросеть</a:t>
            </a:r>
            <a:r>
              <a:rPr lang="ru-RU" sz="1800" dirty="0">
                <a:solidFill>
                  <a:srgbClr val="0070C0"/>
                </a:solidFill>
                <a:latin typeface="Helvetica Neue"/>
              </a:rPr>
              <a:t> является ИИ, но не </a:t>
            </a:r>
            <a:r>
              <a:rPr lang="ru-RU" sz="1800" dirty="0" smtClean="0">
                <a:solidFill>
                  <a:srgbClr val="0070C0"/>
                </a:solidFill>
                <a:latin typeface="Helvetica Neue"/>
              </a:rPr>
              <a:t>любой </a:t>
            </a:r>
            <a:r>
              <a:rPr lang="ru-RU" sz="1800" dirty="0">
                <a:solidFill>
                  <a:srgbClr val="0070C0"/>
                </a:solidFill>
                <a:latin typeface="Helvetica Neue"/>
              </a:rPr>
              <a:t>ИИ является </a:t>
            </a:r>
            <a:r>
              <a:rPr lang="ru-RU" sz="1800" dirty="0" err="1">
                <a:solidFill>
                  <a:srgbClr val="0070C0"/>
                </a:solidFill>
                <a:latin typeface="Helvetica Neue"/>
              </a:rPr>
              <a:t>нейросетью</a:t>
            </a:r>
            <a:r>
              <a:rPr lang="ru-RU" sz="1800" dirty="0">
                <a:solidFill>
                  <a:srgbClr val="0070C0"/>
                </a:solidFill>
                <a:latin typeface="Helvetica Neue"/>
              </a:rPr>
              <a:t>.</a:t>
            </a:r>
            <a:endParaRPr lang="ru-RU" sz="1800" dirty="0">
              <a:solidFill>
                <a:srgbClr val="0070C0"/>
              </a:solidFill>
            </a:endParaRPr>
          </a:p>
        </p:txBody>
      </p:sp>
    </p:spTree>
    <p:extLst>
      <p:ext uri="{BB962C8B-B14F-4D97-AF65-F5344CB8AC3E}">
        <p14:creationId xmlns:p14="http://schemas.microsoft.com/office/powerpoint/2010/main" val="20820079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17" t="15710" r="1385" b="17525"/>
          <a:stretch/>
        </p:blipFill>
        <p:spPr bwMode="auto">
          <a:xfrm>
            <a:off x="210063" y="160637"/>
            <a:ext cx="11874845" cy="6512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51484" y="6326484"/>
            <a:ext cx="9809207" cy="523220"/>
          </a:xfrm>
          <a:prstGeom prst="rect">
            <a:avLst/>
          </a:prstGeom>
        </p:spPr>
        <p:txBody>
          <a:bodyPr wrap="square">
            <a:spAutoFit/>
          </a:bodyPr>
          <a:lstStyle/>
          <a:p>
            <a:r>
              <a:rPr lang="ru-RU" dirty="0" smtClean="0">
                <a:solidFill>
                  <a:srgbClr val="FF0000"/>
                </a:solidFill>
              </a:rPr>
              <a:t>Всероссийская НПК «Функциональная </a:t>
            </a:r>
            <a:r>
              <a:rPr lang="ru-RU" dirty="0">
                <a:solidFill>
                  <a:srgbClr val="FF0000"/>
                </a:solidFill>
              </a:rPr>
              <a:t>грамотность как интегральная характеристика достижения результатов образования</a:t>
            </a:r>
            <a:r>
              <a:rPr lang="ru-RU" dirty="0" smtClean="0">
                <a:solidFill>
                  <a:srgbClr val="FF0000"/>
                </a:solidFill>
              </a:rPr>
              <a:t>» (7-8 апреля 2026 г.)</a:t>
            </a:r>
            <a:endParaRPr lang="ru-RU" dirty="0">
              <a:solidFill>
                <a:srgbClr val="FF0000"/>
              </a:solidFill>
            </a:endParaRPr>
          </a:p>
        </p:txBody>
      </p:sp>
      <p:sp>
        <p:nvSpPr>
          <p:cNvPr id="3" name="TextBox 2"/>
          <p:cNvSpPr txBox="1"/>
          <p:nvPr/>
        </p:nvSpPr>
        <p:spPr>
          <a:xfrm>
            <a:off x="10527957" y="6600451"/>
            <a:ext cx="1359668" cy="307777"/>
          </a:xfrm>
          <a:prstGeom prst="rect">
            <a:avLst/>
          </a:prstGeom>
          <a:noFill/>
        </p:spPr>
        <p:txBody>
          <a:bodyPr wrap="none" rtlCol="0">
            <a:spAutoFit/>
          </a:bodyPr>
          <a:lstStyle/>
          <a:p>
            <a:r>
              <a:rPr lang="ru-RU" dirty="0" smtClean="0">
                <a:solidFill>
                  <a:srgbClr val="FF0000"/>
                </a:solidFill>
              </a:rPr>
              <a:t>Ковалева Г.С.</a:t>
            </a:r>
            <a:endParaRPr lang="ru-RU" dirty="0">
              <a:solidFill>
                <a:srgbClr val="FF0000"/>
              </a:solidFill>
            </a:endParaRPr>
          </a:p>
        </p:txBody>
      </p:sp>
    </p:spTree>
    <p:extLst>
      <p:ext uri="{BB962C8B-B14F-4D97-AF65-F5344CB8AC3E}">
        <p14:creationId xmlns:p14="http://schemas.microsoft.com/office/powerpoint/2010/main" val="41283588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17" t="15456" r="1385" b="16892"/>
          <a:stretch/>
        </p:blipFill>
        <p:spPr bwMode="auto">
          <a:xfrm>
            <a:off x="407773" y="185349"/>
            <a:ext cx="11541282" cy="6413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5103341" y="185349"/>
            <a:ext cx="4238367" cy="556056"/>
          </a:xfrm>
          <a:prstGeom prst="rect">
            <a:avLst/>
          </a:prstGeom>
          <a:solidFill>
            <a:srgbClr val="0E07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10527957" y="6600451"/>
            <a:ext cx="1359668" cy="307777"/>
          </a:xfrm>
          <a:prstGeom prst="rect">
            <a:avLst/>
          </a:prstGeom>
          <a:noFill/>
        </p:spPr>
        <p:txBody>
          <a:bodyPr wrap="none" rtlCol="0">
            <a:spAutoFit/>
          </a:bodyPr>
          <a:lstStyle/>
          <a:p>
            <a:r>
              <a:rPr lang="ru-RU" dirty="0" smtClean="0">
                <a:solidFill>
                  <a:srgbClr val="FF0000"/>
                </a:solidFill>
              </a:rPr>
              <a:t>Ковалева Г.С.</a:t>
            </a:r>
            <a:endParaRPr lang="ru-RU" dirty="0">
              <a:solidFill>
                <a:srgbClr val="FF0000"/>
              </a:solidFill>
            </a:endParaRPr>
          </a:p>
        </p:txBody>
      </p:sp>
    </p:spTree>
    <p:extLst>
      <p:ext uri="{BB962C8B-B14F-4D97-AF65-F5344CB8AC3E}">
        <p14:creationId xmlns:p14="http://schemas.microsoft.com/office/powerpoint/2010/main" val="862823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l="21980" t="30760" r="6807" b="18547"/>
          <a:stretch/>
        </p:blipFill>
        <p:spPr>
          <a:xfrm>
            <a:off x="942295" y="1032094"/>
            <a:ext cx="10321808" cy="4133030"/>
          </a:xfrm>
          <a:prstGeom prst="rect">
            <a:avLst/>
          </a:prstGeom>
        </p:spPr>
      </p:pic>
      <p:sp>
        <p:nvSpPr>
          <p:cNvPr id="5" name="TextBox 4"/>
          <p:cNvSpPr txBox="1"/>
          <p:nvPr/>
        </p:nvSpPr>
        <p:spPr>
          <a:xfrm>
            <a:off x="4200809" y="298764"/>
            <a:ext cx="3223959" cy="461665"/>
          </a:xfrm>
          <a:prstGeom prst="rect">
            <a:avLst/>
          </a:prstGeom>
          <a:noFill/>
        </p:spPr>
        <p:txBody>
          <a:bodyPr wrap="none" rtlCol="0">
            <a:spAutoFit/>
          </a:bodyPr>
          <a:lstStyle/>
          <a:p>
            <a:r>
              <a:rPr lang="ru-RU" sz="2400" dirty="0" smtClean="0">
                <a:solidFill>
                  <a:srgbClr val="FF0000"/>
                </a:solidFill>
              </a:rPr>
              <a:t>В 2025 году в России</a:t>
            </a:r>
            <a:endParaRPr lang="ru-RU" sz="2400" dirty="0">
              <a:solidFill>
                <a:srgbClr val="FF0000"/>
              </a:solidFill>
            </a:endParaRPr>
          </a:p>
        </p:txBody>
      </p:sp>
      <p:sp>
        <p:nvSpPr>
          <p:cNvPr id="6" name="TextBox 5"/>
          <p:cNvSpPr txBox="1"/>
          <p:nvPr/>
        </p:nvSpPr>
        <p:spPr>
          <a:xfrm>
            <a:off x="616761" y="5466824"/>
            <a:ext cx="10972876" cy="707886"/>
          </a:xfrm>
          <a:prstGeom prst="rect">
            <a:avLst/>
          </a:prstGeom>
          <a:noFill/>
        </p:spPr>
        <p:txBody>
          <a:bodyPr wrap="none" rtlCol="0">
            <a:spAutoFit/>
          </a:bodyPr>
          <a:lstStyle/>
          <a:p>
            <a:r>
              <a:rPr lang="ru-RU" sz="2000" dirty="0" smtClean="0">
                <a:solidFill>
                  <a:srgbClr val="FF0000"/>
                </a:solidFill>
              </a:rPr>
              <a:t>В Алтайском крае за 3 месяца 2026 года школьниками совершено преступлений больше, </a:t>
            </a:r>
          </a:p>
          <a:p>
            <a:pPr algn="ctr"/>
            <a:r>
              <a:rPr lang="ru-RU" sz="2000" dirty="0" smtClean="0">
                <a:solidFill>
                  <a:srgbClr val="FF0000"/>
                </a:solidFill>
              </a:rPr>
              <a:t>чем за весь 2025 г. </a:t>
            </a:r>
            <a:endParaRPr lang="ru-RU" sz="2000" dirty="0">
              <a:solidFill>
                <a:srgbClr val="FF0000"/>
              </a:solidFill>
            </a:endParaRPr>
          </a:p>
        </p:txBody>
      </p:sp>
    </p:spTree>
    <p:extLst>
      <p:ext uri="{BB962C8B-B14F-4D97-AF65-F5344CB8AC3E}">
        <p14:creationId xmlns:p14="http://schemas.microsoft.com/office/powerpoint/2010/main" val="35078383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l="21386" t="20066" r="6881" b="61195"/>
          <a:stretch/>
        </p:blipFill>
        <p:spPr>
          <a:xfrm>
            <a:off x="181068" y="0"/>
            <a:ext cx="12010932" cy="1764910"/>
          </a:xfrm>
          <a:prstGeom prst="rect">
            <a:avLst/>
          </a:prstGeom>
        </p:spPr>
      </p:pic>
      <p:pic>
        <p:nvPicPr>
          <p:cNvPr id="5" name="Рисунок 4"/>
          <p:cNvPicPr>
            <a:picLocks noChangeAspect="1"/>
          </p:cNvPicPr>
          <p:nvPr/>
        </p:nvPicPr>
        <p:blipFill rotWithShape="1">
          <a:blip r:embed="rId3"/>
          <a:srcRect l="21980" t="27459" r="6658" b="25544"/>
          <a:stretch/>
        </p:blipFill>
        <p:spPr>
          <a:xfrm>
            <a:off x="0" y="2039001"/>
            <a:ext cx="8105211" cy="3002556"/>
          </a:xfrm>
          <a:prstGeom prst="rect">
            <a:avLst/>
          </a:prstGeom>
        </p:spPr>
      </p:pic>
      <p:pic>
        <p:nvPicPr>
          <p:cNvPr id="6" name="Рисунок 5"/>
          <p:cNvPicPr>
            <a:picLocks noChangeAspect="1"/>
          </p:cNvPicPr>
          <p:nvPr/>
        </p:nvPicPr>
        <p:blipFill rotWithShape="1">
          <a:blip r:embed="rId4"/>
          <a:srcRect l="21238" t="28119" r="6733" b="14852"/>
          <a:stretch/>
        </p:blipFill>
        <p:spPr>
          <a:xfrm>
            <a:off x="6869536" y="2856492"/>
            <a:ext cx="5322464" cy="2370416"/>
          </a:xfrm>
          <a:prstGeom prst="rect">
            <a:avLst/>
          </a:prstGeom>
        </p:spPr>
      </p:pic>
      <p:sp>
        <p:nvSpPr>
          <p:cNvPr id="2" name="Стрелка вверх 1"/>
          <p:cNvSpPr/>
          <p:nvPr/>
        </p:nvSpPr>
        <p:spPr>
          <a:xfrm>
            <a:off x="3188043" y="5325762"/>
            <a:ext cx="667265" cy="81554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трелка вверх 6"/>
          <p:cNvSpPr/>
          <p:nvPr/>
        </p:nvSpPr>
        <p:spPr>
          <a:xfrm>
            <a:off x="9197135" y="5325762"/>
            <a:ext cx="667265" cy="81554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6061403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49315" y="1482384"/>
            <a:ext cx="8227420" cy="1938992"/>
          </a:xfrm>
          <a:prstGeom prst="rect">
            <a:avLst/>
          </a:prstGeom>
        </p:spPr>
        <p:txBody>
          <a:bodyPr wrap="square">
            <a:spAutoFit/>
          </a:bodyPr>
          <a:lstStyle/>
          <a:p>
            <a:pPr algn="just"/>
            <a:r>
              <a:rPr lang="ru-RU" sz="2000" dirty="0">
                <a:latin typeface="Arial" panose="020B0604020202020204" pitchFamily="34" charset="0"/>
                <a:cs typeface="Arial" panose="020B0604020202020204" pitchFamily="34" charset="0"/>
              </a:rPr>
              <a:t>Под </a:t>
            </a:r>
            <a:r>
              <a:rPr lang="ru-RU" sz="2000" dirty="0">
                <a:solidFill>
                  <a:srgbClr val="FF0000"/>
                </a:solidFill>
                <a:latin typeface="Arial" panose="020B0604020202020204" pitchFamily="34" charset="0"/>
                <a:cs typeface="Arial" panose="020B0604020202020204" pitchFamily="34" charset="0"/>
              </a:rPr>
              <a:t>эмоциональным</a:t>
            </a:r>
            <a:r>
              <a:rPr lang="ru-RU" sz="2000" i="1" dirty="0">
                <a:solidFill>
                  <a:srgbClr val="FF0000"/>
                </a:solidFill>
                <a:latin typeface="Arial" panose="020B0604020202020204" pitchFamily="34" charset="0"/>
                <a:cs typeface="Arial" panose="020B0604020202020204" pitchFamily="34" charset="0"/>
              </a:rPr>
              <a:t> </a:t>
            </a:r>
            <a:r>
              <a:rPr lang="ru-RU" sz="2000" dirty="0">
                <a:solidFill>
                  <a:srgbClr val="FF0000"/>
                </a:solidFill>
                <a:latin typeface="Arial" panose="020B0604020202020204" pitchFamily="34" charset="0"/>
                <a:cs typeface="Arial" panose="020B0604020202020204" pitchFamily="34" charset="0"/>
              </a:rPr>
              <a:t>интеллектом</a:t>
            </a:r>
            <a:r>
              <a:rPr lang="ru-RU" sz="2000" i="1" dirty="0">
                <a:solidFill>
                  <a:srgbClr val="FF0000"/>
                </a:solidFill>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понимается «способность распознавать и понимать свои эмоции и эмоции других людей, управлять ими и использовать эмоции для решения задач и достижения результатов» (Д. Майер, П. </a:t>
            </a:r>
            <a:r>
              <a:rPr lang="ru-RU" sz="2000" dirty="0" err="1">
                <a:latin typeface="Arial" panose="020B0604020202020204" pitchFamily="34" charset="0"/>
                <a:cs typeface="Arial" panose="020B0604020202020204" pitchFamily="34" charset="0"/>
              </a:rPr>
              <a:t>Сэловей</a:t>
            </a:r>
            <a:r>
              <a:rPr lang="ru-RU" sz="2000" dirty="0">
                <a:latin typeface="Arial" panose="020B0604020202020204" pitchFamily="34" charset="0"/>
                <a:cs typeface="Arial" panose="020B0604020202020204" pitchFamily="34" charset="0"/>
              </a:rPr>
              <a:t>), т.е. это способность быть компетентным в человеческих контактах и понимать себя. 	</a:t>
            </a:r>
          </a:p>
        </p:txBody>
      </p:sp>
      <p:sp>
        <p:nvSpPr>
          <p:cNvPr id="2" name="TextBox 1"/>
          <p:cNvSpPr txBox="1"/>
          <p:nvPr/>
        </p:nvSpPr>
        <p:spPr>
          <a:xfrm>
            <a:off x="1025610" y="447515"/>
            <a:ext cx="7271542" cy="461665"/>
          </a:xfrm>
          <a:prstGeom prst="rect">
            <a:avLst/>
          </a:prstGeom>
          <a:noFill/>
        </p:spPr>
        <p:txBody>
          <a:bodyPr wrap="none" rtlCol="0">
            <a:spAutoFit/>
          </a:bodyPr>
          <a:lstStyle/>
          <a:p>
            <a:r>
              <a:rPr lang="ru-RU" sz="2400" dirty="0" smtClean="0">
                <a:solidFill>
                  <a:srgbClr val="FF0000"/>
                </a:solidFill>
              </a:rPr>
              <a:t>Эмоциональный интеллект исследуется с 1967 г.</a:t>
            </a:r>
            <a:endParaRPr lang="ru-RU" sz="2400" dirty="0">
              <a:solidFill>
                <a:srgbClr val="FF0000"/>
              </a:solidFill>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105" t="42845" r="8071" b="36835"/>
          <a:stretch/>
        </p:blipFill>
        <p:spPr bwMode="auto">
          <a:xfrm>
            <a:off x="249315" y="4114562"/>
            <a:ext cx="8350987" cy="1981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4565" t="28885" r="5135" b="25126"/>
          <a:stretch/>
        </p:blipFill>
        <p:spPr bwMode="auto">
          <a:xfrm>
            <a:off x="8769054" y="152928"/>
            <a:ext cx="3368132" cy="6104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5046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66584" y="2049322"/>
            <a:ext cx="11582400" cy="3693319"/>
          </a:xfrm>
          <a:prstGeom prst="rect">
            <a:avLst/>
          </a:prstGeom>
        </p:spPr>
        <p:txBody>
          <a:bodyPr wrap="square">
            <a:spAutoFit/>
          </a:bodyPr>
          <a:lstStyle/>
          <a:p>
            <a:r>
              <a:rPr lang="ru-RU" sz="1800" dirty="0"/>
              <a:t>в) эмоциональный интеллект, предполагающий </a:t>
            </a:r>
            <a:r>
              <a:rPr lang="ru-RU" sz="1800" dirty="0" err="1">
                <a:solidFill>
                  <a:srgbClr val="FF0000"/>
                </a:solidFill>
              </a:rPr>
              <a:t>сформированность</a:t>
            </a:r>
            <a:r>
              <a:rPr lang="ru-RU" sz="1800" dirty="0" smtClean="0"/>
              <a:t>:</a:t>
            </a:r>
          </a:p>
          <a:p>
            <a:endParaRPr lang="ru-RU" sz="1800" dirty="0"/>
          </a:p>
          <a:p>
            <a:pPr marL="285750" indent="-285750">
              <a:buFont typeface="Arial" panose="020B0604020202020204" pitchFamily="34" charset="0"/>
              <a:buChar char="•"/>
            </a:pPr>
            <a:r>
              <a:rPr lang="ru-RU" sz="1800" dirty="0"/>
              <a:t>самосознания, включающего способность понимать свое эмоциональное состояние, видеть направления развития собственной эмоциональной сферы, быть уверенным в себе;</a:t>
            </a:r>
          </a:p>
          <a:p>
            <a:pPr marL="285750" indent="-285750">
              <a:buFont typeface="Arial" panose="020B0604020202020204" pitchFamily="34" charset="0"/>
              <a:buChar char="•"/>
            </a:pPr>
            <a:r>
              <a:rPr lang="ru-RU" sz="1800" dirty="0"/>
              <a:t>саморегулирования, включающего самоконтроль, умение принимать ответственность за свое поведение, способность адаптироваться к эмоциональным изменениям и проявлять гибкость, быть открытым новому;</a:t>
            </a:r>
          </a:p>
          <a:p>
            <a:pPr marL="285750" indent="-285750">
              <a:buFont typeface="Arial" panose="020B0604020202020204" pitchFamily="34" charset="0"/>
              <a:buChar char="•"/>
            </a:pPr>
            <a:r>
              <a:rPr lang="ru-RU" sz="1800" dirty="0"/>
              <a:t>внутренней мотивации, включающей стремление к достижению цели и успеху, оптимизм, инициативность, умение действовать, исходя из своих возможностей;</a:t>
            </a:r>
          </a:p>
          <a:p>
            <a:pPr marL="285750" indent="-285750">
              <a:buFont typeface="Arial" panose="020B0604020202020204" pitchFamily="34" charset="0"/>
              <a:buChar char="•"/>
            </a:pPr>
            <a:r>
              <a:rPr lang="ru-RU" sz="1800" dirty="0" err="1"/>
              <a:t>эмпатии</a:t>
            </a:r>
            <a:r>
              <a:rPr lang="ru-RU" sz="1800" dirty="0"/>
              <a:t>, включающей способность понимать эмоциональное состояние других, учитывать его при осуществлении коммуникации, способность к сочувствию и сопереживанию;</a:t>
            </a:r>
          </a:p>
          <a:p>
            <a:pPr marL="285750" indent="-285750">
              <a:buFont typeface="Arial" panose="020B0604020202020204" pitchFamily="34" charset="0"/>
              <a:buChar char="•"/>
            </a:pPr>
            <a:r>
              <a:rPr lang="ru-RU" sz="1800" dirty="0"/>
              <a:t>социальных навыков, включающих способность выстраивать отношения с другими людьми, заботиться, проявлять интерес и разрешать конфликты</a:t>
            </a:r>
            <a:r>
              <a:rPr lang="ru-RU" sz="1800" dirty="0" smtClean="0"/>
              <a:t>;</a:t>
            </a:r>
            <a:endParaRPr lang="ru-RU" sz="1800" dirty="0"/>
          </a:p>
        </p:txBody>
      </p:sp>
      <p:sp>
        <p:nvSpPr>
          <p:cNvPr id="5" name="Прямоугольник 4"/>
          <p:cNvSpPr/>
          <p:nvPr/>
        </p:nvSpPr>
        <p:spPr>
          <a:xfrm>
            <a:off x="815545" y="114171"/>
            <a:ext cx="10725665" cy="1015663"/>
          </a:xfrm>
          <a:prstGeom prst="rect">
            <a:avLst/>
          </a:prstGeom>
        </p:spPr>
        <p:txBody>
          <a:bodyPr wrap="square">
            <a:spAutoFit/>
          </a:bodyPr>
          <a:lstStyle/>
          <a:p>
            <a:pPr algn="ctr"/>
            <a:r>
              <a:rPr lang="ru-RU" sz="2000" b="1" dirty="0"/>
              <a:t>Проект Приказа Министерства просвещения Российской Федерации </a:t>
            </a:r>
            <a:endParaRPr lang="ru-RU" sz="2000" b="1" dirty="0" smtClean="0"/>
          </a:p>
          <a:p>
            <a:pPr algn="ctr"/>
            <a:r>
              <a:rPr lang="ru-RU" sz="2000" b="1" dirty="0" smtClean="0"/>
              <a:t>"</a:t>
            </a:r>
            <a:r>
              <a:rPr lang="ru-RU" sz="2000" b="1" dirty="0"/>
              <a:t>Об утверждении федерального государственного образовательного стандарта среднего общего образования" (подготовлен </a:t>
            </a:r>
            <a:r>
              <a:rPr lang="ru-RU" sz="2000" b="1" dirty="0" err="1"/>
              <a:t>Минпросвещения</a:t>
            </a:r>
            <a:r>
              <a:rPr lang="ru-RU" sz="2000" b="1" dirty="0"/>
              <a:t> России 01.12.2025)</a:t>
            </a:r>
          </a:p>
        </p:txBody>
      </p:sp>
      <p:sp>
        <p:nvSpPr>
          <p:cNvPr id="6" name="TextBox 5"/>
          <p:cNvSpPr txBox="1"/>
          <p:nvPr/>
        </p:nvSpPr>
        <p:spPr>
          <a:xfrm>
            <a:off x="4856205" y="1254781"/>
            <a:ext cx="1994457" cy="338554"/>
          </a:xfrm>
          <a:prstGeom prst="rect">
            <a:avLst/>
          </a:prstGeom>
          <a:noFill/>
        </p:spPr>
        <p:txBody>
          <a:bodyPr wrap="none" rtlCol="0">
            <a:spAutoFit/>
          </a:bodyPr>
          <a:lstStyle/>
          <a:p>
            <a:r>
              <a:rPr lang="ru-RU" sz="1600" dirty="0" smtClean="0"/>
              <a:t>Регулятивные УУД</a:t>
            </a:r>
            <a:endParaRPr lang="ru-RU" sz="1600" dirty="0"/>
          </a:p>
        </p:txBody>
      </p:sp>
      <p:sp>
        <p:nvSpPr>
          <p:cNvPr id="7" name="TextBox 6"/>
          <p:cNvSpPr txBox="1"/>
          <p:nvPr/>
        </p:nvSpPr>
        <p:spPr>
          <a:xfrm>
            <a:off x="3291674" y="5999775"/>
            <a:ext cx="5123518" cy="400110"/>
          </a:xfrm>
          <a:prstGeom prst="rect">
            <a:avLst/>
          </a:prstGeom>
          <a:noFill/>
        </p:spPr>
        <p:txBody>
          <a:bodyPr wrap="none" rtlCol="0">
            <a:spAutoFit/>
          </a:bodyPr>
          <a:lstStyle/>
          <a:p>
            <a:r>
              <a:rPr lang="ru-RU" sz="2000" dirty="0" smtClean="0">
                <a:solidFill>
                  <a:srgbClr val="FF0000"/>
                </a:solidFill>
              </a:rPr>
              <a:t>Внимание к формулировкам требований!</a:t>
            </a:r>
            <a:endParaRPr lang="ru-RU" sz="2000" dirty="0">
              <a:solidFill>
                <a:srgbClr val="FF0000"/>
              </a:solidFill>
            </a:endParaRPr>
          </a:p>
        </p:txBody>
      </p:sp>
    </p:spTree>
    <p:extLst>
      <p:ext uri="{BB962C8B-B14F-4D97-AF65-F5344CB8AC3E}">
        <p14:creationId xmlns:p14="http://schemas.microsoft.com/office/powerpoint/2010/main" val="284025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55841" y="3976"/>
            <a:ext cx="3438752" cy="400105"/>
          </a:xfrm>
          <a:prstGeom prst="rect">
            <a:avLst/>
          </a:prstGeom>
          <a:noFill/>
        </p:spPr>
        <p:txBody>
          <a:bodyPr wrap="none" lIns="91435" tIns="45718" rIns="91435" bIns="45718" rtlCol="0">
            <a:spAutoFit/>
          </a:bodyPr>
          <a:lstStyle/>
          <a:p>
            <a:r>
              <a:rPr lang="ru-RU" sz="2000" dirty="0">
                <a:solidFill>
                  <a:srgbClr val="FF0000"/>
                </a:solidFill>
              </a:rPr>
              <a:t>Эмоциональный интеллект</a:t>
            </a:r>
          </a:p>
        </p:txBody>
      </p:sp>
      <p:sp>
        <p:nvSpPr>
          <p:cNvPr id="5" name="TextBox 4"/>
          <p:cNvSpPr txBox="1"/>
          <p:nvPr/>
        </p:nvSpPr>
        <p:spPr>
          <a:xfrm>
            <a:off x="5387600" y="711854"/>
            <a:ext cx="1467058" cy="307773"/>
          </a:xfrm>
          <a:prstGeom prst="rect">
            <a:avLst/>
          </a:prstGeom>
          <a:noFill/>
        </p:spPr>
        <p:txBody>
          <a:bodyPr wrap="none" lIns="91435" tIns="45718" rIns="91435" bIns="45718" rtlCol="0">
            <a:spAutoFit/>
          </a:bodyPr>
          <a:lstStyle/>
          <a:p>
            <a:r>
              <a:rPr lang="ru-RU" b="1" dirty="0">
                <a:solidFill>
                  <a:srgbClr val="0070C0"/>
                </a:solidFill>
              </a:rPr>
              <a:t>ФРП ООО (БУ)</a:t>
            </a:r>
          </a:p>
        </p:txBody>
      </p:sp>
      <p:sp>
        <p:nvSpPr>
          <p:cNvPr id="6" name="TextBox 5"/>
          <p:cNvSpPr txBox="1"/>
          <p:nvPr/>
        </p:nvSpPr>
        <p:spPr>
          <a:xfrm>
            <a:off x="5426466" y="4094041"/>
            <a:ext cx="1457440" cy="307773"/>
          </a:xfrm>
          <a:prstGeom prst="rect">
            <a:avLst/>
          </a:prstGeom>
          <a:noFill/>
        </p:spPr>
        <p:txBody>
          <a:bodyPr wrap="none" lIns="91435" tIns="45718" rIns="91435" bIns="45718" rtlCol="0">
            <a:spAutoFit/>
          </a:bodyPr>
          <a:lstStyle/>
          <a:p>
            <a:r>
              <a:rPr lang="ru-RU" b="1" dirty="0">
                <a:solidFill>
                  <a:srgbClr val="0070C0"/>
                </a:solidFill>
              </a:rPr>
              <a:t>ФРП СОО (БУ)</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482" t="118054" r="-31482" b="-54562"/>
          <a:stretch/>
        </p:blipFill>
        <p:spPr bwMode="auto">
          <a:xfrm>
            <a:off x="3359696" y="8037577"/>
            <a:ext cx="12192000" cy="3560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3721" t="66457" r="5770" b="25157"/>
          <a:stretch/>
        </p:blipFill>
        <p:spPr bwMode="auto">
          <a:xfrm>
            <a:off x="967221" y="1337139"/>
            <a:ext cx="7377240" cy="817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215011" y="404081"/>
            <a:ext cx="1871015" cy="307773"/>
          </a:xfrm>
          <a:prstGeom prst="rect">
            <a:avLst/>
          </a:prstGeom>
          <a:noFill/>
        </p:spPr>
        <p:txBody>
          <a:bodyPr wrap="none" lIns="91435" tIns="45718" rIns="91435" bIns="45718" rtlCol="0">
            <a:spAutoFit/>
          </a:bodyPr>
          <a:lstStyle/>
          <a:p>
            <a:r>
              <a:rPr lang="ru-RU" b="1" dirty="0"/>
              <a:t>Регулятивные УУД</a:t>
            </a:r>
          </a:p>
        </p:txBody>
      </p:sp>
      <p:sp>
        <p:nvSpPr>
          <p:cNvPr id="8" name="TextBox 7"/>
          <p:cNvSpPr txBox="1"/>
          <p:nvPr/>
        </p:nvSpPr>
        <p:spPr>
          <a:xfrm>
            <a:off x="339579" y="778071"/>
            <a:ext cx="2028109" cy="400105"/>
          </a:xfrm>
          <a:prstGeom prst="rect">
            <a:avLst/>
          </a:prstGeom>
          <a:noFill/>
        </p:spPr>
        <p:txBody>
          <a:bodyPr wrap="none" lIns="91435" tIns="45718" rIns="91435" bIns="45718" rtlCol="0">
            <a:spAutoFit/>
          </a:bodyPr>
          <a:lstStyle/>
          <a:p>
            <a:r>
              <a:rPr lang="ru-RU" sz="2000" u="sng" dirty="0"/>
              <a:t>ФРП по физике</a:t>
            </a:r>
          </a:p>
        </p:txBody>
      </p:sp>
      <p:sp>
        <p:nvSpPr>
          <p:cNvPr id="10" name="TextBox 9"/>
          <p:cNvSpPr txBox="1"/>
          <p:nvPr/>
        </p:nvSpPr>
        <p:spPr>
          <a:xfrm>
            <a:off x="339579" y="2155049"/>
            <a:ext cx="11621762" cy="2246765"/>
          </a:xfrm>
          <a:prstGeom prst="rect">
            <a:avLst/>
          </a:prstGeom>
          <a:noFill/>
        </p:spPr>
        <p:txBody>
          <a:bodyPr wrap="square" lIns="91435" tIns="45718" rIns="91435" bIns="45718" rtlCol="0">
            <a:spAutoFit/>
          </a:bodyPr>
          <a:lstStyle/>
          <a:p>
            <a:r>
              <a:rPr lang="ru-RU" sz="2000" u="sng" dirty="0"/>
              <a:t>В ФРП ООО по химии </a:t>
            </a:r>
            <a:r>
              <a:rPr lang="ru-RU" sz="2000" dirty="0" smtClean="0"/>
              <a:t> указания о формировании эмоционального интеллекта отсутствуют</a:t>
            </a:r>
            <a:endParaRPr lang="ru-RU" sz="2000" dirty="0"/>
          </a:p>
          <a:p>
            <a:r>
              <a:rPr lang="ru-RU" sz="2000" u="sng" dirty="0"/>
              <a:t>В ФРП ООО по биологии </a:t>
            </a:r>
            <a:r>
              <a:rPr lang="ru-RU" sz="2000" dirty="0" smtClean="0"/>
              <a:t> указания есть</a:t>
            </a:r>
            <a:r>
              <a:rPr lang="ru-RU" sz="2000" dirty="0"/>
              <a:t>, но в старых формулировках; </a:t>
            </a:r>
            <a:r>
              <a:rPr lang="ru-RU" sz="2000" dirty="0" smtClean="0"/>
              <a:t>зафиксировано, </a:t>
            </a:r>
            <a:r>
              <a:rPr lang="ru-RU" sz="2000" dirty="0"/>
              <a:t>что система коммуникативных УУД обеспечивает </a:t>
            </a:r>
            <a:r>
              <a:rPr lang="ru-RU" sz="2000" dirty="0" err="1"/>
              <a:t>сформированность</a:t>
            </a:r>
            <a:r>
              <a:rPr lang="ru-RU" sz="2000" dirty="0"/>
              <a:t> ЭИ</a:t>
            </a:r>
          </a:p>
          <a:p>
            <a:r>
              <a:rPr lang="ru-RU" sz="2000" u="sng" dirty="0"/>
              <a:t>В ФРП ООО по географии </a:t>
            </a:r>
            <a:r>
              <a:rPr lang="ru-RU" sz="2000" dirty="0"/>
              <a:t>«самоконтроль и эмоциональный интеллект» объединены в единый блок, ЭИ описывается через другие формулировки (отличные от тех, которые есть в ФРП других предметов)</a:t>
            </a:r>
          </a:p>
          <a:p>
            <a:endParaRPr lang="ru-RU" sz="2000" dirty="0"/>
          </a:p>
        </p:txBody>
      </p:sp>
      <p:sp>
        <p:nvSpPr>
          <p:cNvPr id="2" name="TextBox 1"/>
          <p:cNvSpPr txBox="1"/>
          <p:nvPr/>
        </p:nvSpPr>
        <p:spPr>
          <a:xfrm>
            <a:off x="339579" y="4499492"/>
            <a:ext cx="11372069" cy="1938992"/>
          </a:xfrm>
          <a:prstGeom prst="rect">
            <a:avLst/>
          </a:prstGeom>
          <a:noFill/>
        </p:spPr>
        <p:txBody>
          <a:bodyPr wrap="square" rtlCol="0">
            <a:spAutoFit/>
          </a:bodyPr>
          <a:lstStyle/>
          <a:p>
            <a:r>
              <a:rPr lang="ru-RU" sz="2000" u="sng" dirty="0"/>
              <a:t>ФРП </a:t>
            </a:r>
            <a:r>
              <a:rPr lang="ru-RU" sz="2000" u="sng" dirty="0" smtClean="0"/>
              <a:t>СОО по </a:t>
            </a:r>
            <a:r>
              <a:rPr lang="ru-RU" sz="2000" u="sng" dirty="0"/>
              <a:t>физике, химии</a:t>
            </a:r>
            <a:r>
              <a:rPr lang="ru-RU" sz="2000" dirty="0"/>
              <a:t>: эмоциональный интеллект не формируется</a:t>
            </a:r>
          </a:p>
          <a:p>
            <a:r>
              <a:rPr lang="ru-RU" sz="2000" u="sng" dirty="0"/>
              <a:t>ФРП по биологии</a:t>
            </a:r>
            <a:r>
              <a:rPr lang="ru-RU" sz="2000" dirty="0"/>
              <a:t>: в регулятивных УУД ЭИ не указан, но в общем тексте при характеристике личностных результатов указывается, что ЭИ на уровне СОО совершенствуется, указываются конкретные характеристики</a:t>
            </a:r>
          </a:p>
          <a:p>
            <a:r>
              <a:rPr lang="ru-RU" sz="2000" u="sng" dirty="0"/>
              <a:t>ФРП по географии</a:t>
            </a:r>
            <a:r>
              <a:rPr lang="ru-RU" sz="2000" dirty="0"/>
              <a:t>: опечатки в программе! - совместная деятельность отнесена к регулятивным УУД, а ЭИ к совместной деятельности</a:t>
            </a:r>
          </a:p>
        </p:txBody>
      </p:sp>
      <p:sp>
        <p:nvSpPr>
          <p:cNvPr id="11" name="TextBox 10"/>
          <p:cNvSpPr txBox="1"/>
          <p:nvPr/>
        </p:nvSpPr>
        <p:spPr>
          <a:xfrm>
            <a:off x="3156879" y="6438484"/>
            <a:ext cx="5737468" cy="307777"/>
          </a:xfrm>
          <a:prstGeom prst="rect">
            <a:avLst/>
          </a:prstGeom>
          <a:noFill/>
        </p:spPr>
        <p:txBody>
          <a:bodyPr wrap="none" rtlCol="0">
            <a:spAutoFit/>
          </a:bodyPr>
          <a:lstStyle/>
          <a:p>
            <a:r>
              <a:rPr lang="ru-RU" dirty="0" smtClean="0">
                <a:solidFill>
                  <a:srgbClr val="FF0000"/>
                </a:solidFill>
              </a:rPr>
              <a:t>Эмоциональный интеллект формируют все учителя-предметники!</a:t>
            </a:r>
            <a:endParaRPr lang="ru-RU" dirty="0">
              <a:solidFill>
                <a:srgbClr val="FF0000"/>
              </a:solidFill>
            </a:endParaRPr>
          </a:p>
        </p:txBody>
      </p:sp>
      <p:sp>
        <p:nvSpPr>
          <p:cNvPr id="3" name="TextBox 2"/>
          <p:cNvSpPr txBox="1"/>
          <p:nvPr/>
        </p:nvSpPr>
        <p:spPr>
          <a:xfrm>
            <a:off x="8783136" y="142471"/>
            <a:ext cx="3297653" cy="1077218"/>
          </a:xfrm>
          <a:prstGeom prst="rect">
            <a:avLst/>
          </a:prstGeom>
          <a:noFill/>
        </p:spPr>
        <p:txBody>
          <a:bodyPr wrap="square" rtlCol="0">
            <a:spAutoFit/>
          </a:bodyPr>
          <a:lstStyle/>
          <a:p>
            <a:r>
              <a:rPr lang="ru-RU" sz="1600" b="1" dirty="0" smtClean="0">
                <a:solidFill>
                  <a:srgbClr val="0070C0"/>
                </a:solidFill>
              </a:rPr>
              <a:t>Далее: изменения во </a:t>
            </a:r>
          </a:p>
          <a:p>
            <a:r>
              <a:rPr lang="ru-RU" sz="1600" b="1" dirty="0" smtClean="0">
                <a:solidFill>
                  <a:srgbClr val="0070C0"/>
                </a:solidFill>
              </a:rPr>
              <a:t>ФГОС ООО </a:t>
            </a:r>
          </a:p>
          <a:p>
            <a:r>
              <a:rPr lang="ru-RU" sz="1600" b="1" dirty="0" smtClean="0">
                <a:solidFill>
                  <a:srgbClr val="0070C0"/>
                </a:solidFill>
              </a:rPr>
              <a:t>ФГОС ДОО</a:t>
            </a:r>
          </a:p>
          <a:p>
            <a:r>
              <a:rPr lang="ru-RU" sz="1600" b="1" dirty="0" smtClean="0">
                <a:solidFill>
                  <a:srgbClr val="0070C0"/>
                </a:solidFill>
              </a:rPr>
              <a:t>ФГОС НОО</a:t>
            </a:r>
            <a:endParaRPr lang="ru-RU" sz="1600" b="1" dirty="0">
              <a:solidFill>
                <a:srgbClr val="0070C0"/>
              </a:solidFill>
            </a:endParaRPr>
          </a:p>
        </p:txBody>
      </p:sp>
    </p:spTree>
    <p:extLst>
      <p:ext uri="{BB962C8B-B14F-4D97-AF65-F5344CB8AC3E}">
        <p14:creationId xmlns:p14="http://schemas.microsoft.com/office/powerpoint/2010/main" val="61230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560" t="28378" r="30575" b="25506"/>
          <a:stretch/>
        </p:blipFill>
        <p:spPr bwMode="auto">
          <a:xfrm>
            <a:off x="605482" y="172994"/>
            <a:ext cx="5733534" cy="6066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973" t="35347" r="34223" b="28167"/>
          <a:stretch/>
        </p:blipFill>
        <p:spPr bwMode="auto">
          <a:xfrm>
            <a:off x="6771504" y="803190"/>
            <a:ext cx="5393249" cy="4164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6950044" y="5285708"/>
            <a:ext cx="5241956" cy="954107"/>
          </a:xfrm>
          <a:prstGeom prst="rect">
            <a:avLst/>
          </a:prstGeom>
        </p:spPr>
        <p:txBody>
          <a:bodyPr wrap="square">
            <a:spAutoFit/>
          </a:bodyPr>
          <a:lstStyle/>
          <a:p>
            <a:r>
              <a:rPr lang="ru-RU" b="1" dirty="0" err="1">
                <a:solidFill>
                  <a:srgbClr val="0A0A0A"/>
                </a:solidFill>
                <a:latin typeface="Google Sans"/>
              </a:rPr>
              <a:t>Копинг</a:t>
            </a:r>
            <a:r>
              <a:rPr lang="ru-RU" dirty="0">
                <a:solidFill>
                  <a:srgbClr val="0A0A0A"/>
                </a:solidFill>
                <a:latin typeface="Google Sans"/>
              </a:rPr>
              <a:t> (от англ. </a:t>
            </a:r>
            <a:r>
              <a:rPr lang="ru-RU" i="1" dirty="0" err="1">
                <a:solidFill>
                  <a:srgbClr val="0A0A0A"/>
                </a:solidFill>
                <a:latin typeface="Google Sans"/>
              </a:rPr>
              <a:t>to</a:t>
            </a:r>
            <a:r>
              <a:rPr lang="ru-RU" i="1" dirty="0">
                <a:solidFill>
                  <a:srgbClr val="0A0A0A"/>
                </a:solidFill>
                <a:latin typeface="Google Sans"/>
              </a:rPr>
              <a:t> </a:t>
            </a:r>
            <a:r>
              <a:rPr lang="ru-RU" i="1" dirty="0" err="1">
                <a:solidFill>
                  <a:srgbClr val="0A0A0A"/>
                </a:solidFill>
                <a:latin typeface="Google Sans"/>
              </a:rPr>
              <a:t>cope</a:t>
            </a:r>
            <a:r>
              <a:rPr lang="ru-RU" dirty="0">
                <a:solidFill>
                  <a:srgbClr val="0A0A0A"/>
                </a:solidFill>
                <a:latin typeface="Google Sans"/>
              </a:rPr>
              <a:t> — справляться, преодолевать) — это </a:t>
            </a:r>
            <a:r>
              <a:rPr lang="ru-RU" dirty="0"/>
              <a:t>осознанные психологические и поведенческие усилия человека, направленные на борьбу со стрессом, сложными жизненными ситуациями или угрозами</a:t>
            </a:r>
            <a:r>
              <a:rPr lang="ru-RU" dirty="0">
                <a:solidFill>
                  <a:srgbClr val="0A0A0A"/>
                </a:solidFill>
                <a:latin typeface="Google Sans"/>
              </a:rPr>
              <a:t>.</a:t>
            </a:r>
            <a:endParaRPr lang="ru-RU" dirty="0"/>
          </a:p>
        </p:txBody>
      </p:sp>
    </p:spTree>
    <p:extLst>
      <p:ext uri="{BB962C8B-B14F-4D97-AF65-F5344CB8AC3E}">
        <p14:creationId xmlns:p14="http://schemas.microsoft.com/office/powerpoint/2010/main" val="2491773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177" t="34460" r="5134" b="25380"/>
          <a:stretch/>
        </p:blipFill>
        <p:spPr bwMode="auto">
          <a:xfrm>
            <a:off x="0" y="0"/>
            <a:ext cx="8328455" cy="4012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0" y="4278509"/>
            <a:ext cx="12192000" cy="1015663"/>
          </a:xfrm>
          <a:prstGeom prst="rect">
            <a:avLst/>
          </a:prstGeom>
        </p:spPr>
        <p:txBody>
          <a:bodyPr wrap="square">
            <a:spAutoFit/>
          </a:bodyPr>
          <a:lstStyle/>
          <a:p>
            <a:r>
              <a:rPr lang="ru-RU" sz="2000" dirty="0">
                <a:solidFill>
                  <a:srgbClr val="FF0000"/>
                </a:solidFill>
                <a:latin typeface="Times New Roman"/>
                <a:ea typeface="Calibri"/>
              </a:rPr>
              <a:t>Единство рационального и эмоционального </a:t>
            </a:r>
            <a:r>
              <a:rPr lang="ru-RU" sz="2000" dirty="0" smtClean="0">
                <a:solidFill>
                  <a:schemeClr val="tx1"/>
                </a:solidFill>
                <a:latin typeface="Times New Roman"/>
                <a:ea typeface="Calibri"/>
              </a:rPr>
              <a:t>в</a:t>
            </a:r>
            <a:r>
              <a:rPr lang="ru-RU" sz="2000" dirty="0" smtClean="0">
                <a:latin typeface="Times New Roman"/>
                <a:ea typeface="Calibri"/>
              </a:rPr>
              <a:t> </a:t>
            </a:r>
            <a:r>
              <a:rPr lang="ru-RU" sz="2000" dirty="0">
                <a:latin typeface="Times New Roman"/>
                <a:ea typeface="Calibri"/>
              </a:rPr>
              <a:t>образовательном процессе </a:t>
            </a:r>
            <a:r>
              <a:rPr lang="ru-RU" sz="2000" dirty="0" smtClean="0">
                <a:latin typeface="Times New Roman"/>
                <a:ea typeface="Calibri"/>
              </a:rPr>
              <a:t>должно быть воплощено </a:t>
            </a:r>
            <a:r>
              <a:rPr lang="ru-RU" sz="2000" dirty="0">
                <a:latin typeface="Times New Roman"/>
                <a:ea typeface="Calibri"/>
              </a:rPr>
              <a:t>в синтезе логико-гносеологического и эмоционально-образного аспектов при решении задач, когда одновременно востребованы как рациональная, так и эмоциональная стороны осмысления ситуации. </a:t>
            </a:r>
            <a:endParaRPr lang="ru-RU" sz="2000" dirty="0"/>
          </a:p>
        </p:txBody>
      </p:sp>
      <p:sp>
        <p:nvSpPr>
          <p:cNvPr id="6" name="Прямоугольник 5"/>
          <p:cNvSpPr/>
          <p:nvPr/>
        </p:nvSpPr>
        <p:spPr>
          <a:xfrm>
            <a:off x="0" y="5394182"/>
            <a:ext cx="12192000" cy="1323439"/>
          </a:xfrm>
          <a:prstGeom prst="rect">
            <a:avLst/>
          </a:prstGeom>
        </p:spPr>
        <p:txBody>
          <a:bodyPr wrap="square">
            <a:spAutoFit/>
          </a:bodyPr>
          <a:lstStyle/>
          <a:p>
            <a:pPr algn="just"/>
            <a:r>
              <a:rPr lang="ru-RU" sz="2000" dirty="0">
                <a:latin typeface="Times New Roman"/>
                <a:ea typeface="Calibri"/>
                <a:cs typeface="Times New Roman"/>
              </a:rPr>
              <a:t>По мнению А.Н. Лука, </a:t>
            </a:r>
            <a:r>
              <a:rPr lang="ru-RU" sz="2000" dirty="0">
                <a:solidFill>
                  <a:srgbClr val="FF0000"/>
                </a:solidFill>
                <a:latin typeface="Times New Roman"/>
                <a:ea typeface="Calibri"/>
                <a:cs typeface="Times New Roman"/>
              </a:rPr>
              <a:t>всякая функция, в том числе и способность чувствовать, нуждается в постоянном упражнении</a:t>
            </a:r>
            <a:r>
              <a:rPr lang="ru-RU" sz="2000" dirty="0">
                <a:latin typeface="Times New Roman"/>
                <a:ea typeface="Calibri"/>
                <a:cs typeface="Times New Roman"/>
              </a:rPr>
              <a:t>. Ведь именно чувство, отношение к объекту заставляет обратить внимание на этот объект. Чем эмоциональнее человек воспринимает ситуацию, тем более мотивированные действия он совершает. Сила же эмоции связана с ценностями и смыслами человека. </a:t>
            </a:r>
            <a:endParaRPr lang="ru-RU" sz="2000" dirty="0">
              <a:effectLst/>
              <a:latin typeface="Calibri"/>
              <a:ea typeface="Calibri"/>
              <a:cs typeface="Times New Roman"/>
            </a:endParaRPr>
          </a:p>
        </p:txBody>
      </p:sp>
      <p:sp>
        <p:nvSpPr>
          <p:cNvPr id="4" name="Прямоугольник 3"/>
          <p:cNvSpPr/>
          <p:nvPr/>
        </p:nvSpPr>
        <p:spPr>
          <a:xfrm>
            <a:off x="8328454" y="23396"/>
            <a:ext cx="3863545" cy="2308324"/>
          </a:xfrm>
          <a:prstGeom prst="rect">
            <a:avLst/>
          </a:prstGeom>
        </p:spPr>
        <p:txBody>
          <a:bodyPr wrap="square">
            <a:spAutoFit/>
          </a:bodyPr>
          <a:lstStyle/>
          <a:p>
            <a:pPr lvl="0" algn="just"/>
            <a:r>
              <a:rPr lang="ru-RU" sz="1800" dirty="0">
                <a:latin typeface="Times New Roman"/>
                <a:ea typeface="Calibri"/>
              </a:rPr>
              <a:t>1. </a:t>
            </a:r>
            <a:r>
              <a:rPr lang="ru-RU" sz="1800" dirty="0" smtClean="0">
                <a:latin typeface="Times New Roman"/>
                <a:ea typeface="Calibri"/>
              </a:rPr>
              <a:t>Источником </a:t>
            </a:r>
            <a:r>
              <a:rPr lang="ru-RU" sz="1800" dirty="0">
                <a:latin typeface="Times New Roman"/>
                <a:ea typeface="Calibri"/>
              </a:rPr>
              <a:t>понимания мыслительных действий человека является распознавание его чувств, в то же время, «во всякой идее содержится в переработанном виде аффективное отношение человека к действительности, представленное в этой идее» </a:t>
            </a:r>
            <a:endParaRPr lang="ru-RU" sz="1800" dirty="0"/>
          </a:p>
        </p:txBody>
      </p:sp>
      <p:sp>
        <p:nvSpPr>
          <p:cNvPr id="7" name="Прямоугольник 6"/>
          <p:cNvSpPr/>
          <p:nvPr/>
        </p:nvSpPr>
        <p:spPr>
          <a:xfrm>
            <a:off x="8328454" y="2323834"/>
            <a:ext cx="3707027" cy="1978106"/>
          </a:xfrm>
          <a:prstGeom prst="rect">
            <a:avLst/>
          </a:prstGeom>
        </p:spPr>
        <p:txBody>
          <a:bodyPr wrap="square">
            <a:spAutoFit/>
          </a:bodyPr>
          <a:lstStyle/>
          <a:p>
            <a:pPr lvl="0" algn="just">
              <a:lnSpc>
                <a:spcPct val="115000"/>
              </a:lnSpc>
            </a:pPr>
            <a:r>
              <a:rPr lang="ru-RU" sz="1800" dirty="0">
                <a:latin typeface="Times New Roman"/>
                <a:ea typeface="Calibri"/>
                <a:cs typeface="Times New Roman"/>
              </a:rPr>
              <a:t>2. </a:t>
            </a:r>
            <a:r>
              <a:rPr lang="ru-RU" sz="1800" dirty="0" smtClean="0">
                <a:latin typeface="Times New Roman"/>
                <a:ea typeface="Calibri"/>
                <a:cs typeface="Times New Roman"/>
              </a:rPr>
              <a:t>Импульсом </a:t>
            </a:r>
            <a:r>
              <a:rPr lang="ru-RU" sz="1800" dirty="0">
                <a:latin typeface="Times New Roman"/>
                <a:ea typeface="Calibri"/>
                <a:cs typeface="Times New Roman"/>
              </a:rPr>
              <a:t>к мышлению является чувство, поэтому необходимо пробуждение у школьников особых чувств, обращенных к человеческому в человеке </a:t>
            </a:r>
          </a:p>
        </p:txBody>
      </p:sp>
    </p:spTree>
    <p:extLst>
      <p:ext uri="{BB962C8B-B14F-4D97-AF65-F5344CB8AC3E}">
        <p14:creationId xmlns:p14="http://schemas.microsoft.com/office/powerpoint/2010/main" val="1909993807"/>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Остин">
  <a:themeElements>
    <a:clrScheme name="Остин">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Остин">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Остин">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4_Остин">
  <a:themeElements>
    <a:clrScheme name="Остин">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Остин">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Остин">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5_Остин">
  <a:themeElements>
    <a:clrScheme name="Остин">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Остин">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Остин">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6_Остин">
  <a:themeElements>
    <a:clrScheme name="Остин">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Остин">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Остин">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8143</TotalTime>
  <Words>2335</Words>
  <Application>Microsoft Office PowerPoint</Application>
  <PresentationFormat>Широкоэкранный</PresentationFormat>
  <Paragraphs>107</Paragraphs>
  <Slides>27</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5</vt:i4>
      </vt:variant>
      <vt:variant>
        <vt:lpstr>Заголовки слайдов</vt:lpstr>
      </vt:variant>
      <vt:variant>
        <vt:i4>27</vt:i4>
      </vt:variant>
    </vt:vector>
  </HeadingPairs>
  <TitlesOfParts>
    <vt:vector size="39" baseType="lpstr">
      <vt:lpstr>Arial</vt:lpstr>
      <vt:lpstr>Helvetica Neue</vt:lpstr>
      <vt:lpstr>Calibri</vt:lpstr>
      <vt:lpstr>Google Sans</vt:lpstr>
      <vt:lpstr>Wingdings 2</vt:lpstr>
      <vt:lpstr>Century Gothic</vt:lpstr>
      <vt:lpstr>Times New Roman</vt:lpstr>
      <vt:lpstr>Simple Light</vt:lpstr>
      <vt:lpstr>3_Остин</vt:lpstr>
      <vt:lpstr>4_Остин</vt:lpstr>
      <vt:lpstr>5_Остин</vt:lpstr>
      <vt:lpstr>6_Остин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Райских Т.Н.</dc:creator>
  <cp:lastModifiedBy>Горбатова О.Н.</cp:lastModifiedBy>
  <cp:revision>1229</cp:revision>
  <dcterms:modified xsi:type="dcterms:W3CDTF">2026-04-15T00:27:20Z</dcterms:modified>
</cp:coreProperties>
</file>