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0B222-9466-4909-9B07-57493DA3673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51F4A4-8C1B-4439-87A8-CBA8FE103108}">
      <dgm:prSet/>
      <dgm:spPr/>
      <dgm:t>
        <a:bodyPr/>
        <a:lstStyle/>
        <a:p>
          <a:r>
            <a:rPr lang="ru-RU" dirty="0"/>
            <a:t>определить общую осведомленность </a:t>
          </a:r>
          <a:endParaRPr lang="en-US" dirty="0"/>
        </a:p>
      </dgm:t>
    </dgm:pt>
    <dgm:pt modelId="{C8810DFF-B196-4578-BFA0-8D2E22993CCC}" type="parTrans" cxnId="{512BA08A-8F91-4732-8C4D-7EA4DC80A71D}">
      <dgm:prSet/>
      <dgm:spPr/>
      <dgm:t>
        <a:bodyPr/>
        <a:lstStyle/>
        <a:p>
          <a:endParaRPr lang="en-US"/>
        </a:p>
      </dgm:t>
    </dgm:pt>
    <dgm:pt modelId="{2E3735C1-4907-4340-BE2D-5E9CA6276065}" type="sibTrans" cxnId="{512BA08A-8F91-4732-8C4D-7EA4DC80A71D}">
      <dgm:prSet/>
      <dgm:spPr/>
      <dgm:t>
        <a:bodyPr/>
        <a:lstStyle/>
        <a:p>
          <a:endParaRPr lang="en-US"/>
        </a:p>
      </dgm:t>
    </dgm:pt>
    <dgm:pt modelId="{F4B431DF-5D27-4958-81E6-3AE0275E153E}">
      <dgm:prSet/>
      <dgm:spPr/>
      <dgm:t>
        <a:bodyPr/>
        <a:lstStyle/>
        <a:p>
          <a:r>
            <a:rPr lang="ru-RU"/>
            <a:t>обученность (обучаемость) ребенка</a:t>
          </a:r>
          <a:endParaRPr lang="en-US"/>
        </a:p>
      </dgm:t>
    </dgm:pt>
    <dgm:pt modelId="{4D399B2C-4CF7-492C-B7D5-F60F5136E242}" type="parTrans" cxnId="{425E14A1-6EB4-4FBF-9149-24D47752E985}">
      <dgm:prSet/>
      <dgm:spPr/>
      <dgm:t>
        <a:bodyPr/>
        <a:lstStyle/>
        <a:p>
          <a:endParaRPr lang="en-US"/>
        </a:p>
      </dgm:t>
    </dgm:pt>
    <dgm:pt modelId="{CDDE73D4-B2FA-48D0-BE57-8893403FBD08}" type="sibTrans" cxnId="{425E14A1-6EB4-4FBF-9149-24D47752E985}">
      <dgm:prSet/>
      <dgm:spPr/>
      <dgm:t>
        <a:bodyPr/>
        <a:lstStyle/>
        <a:p>
          <a:endParaRPr lang="en-US"/>
        </a:p>
      </dgm:t>
    </dgm:pt>
    <dgm:pt modelId="{8E98E96D-A9E5-4BA3-B428-F2F9F82AE51B}" type="pres">
      <dgm:prSet presAssocID="{5C00B222-9466-4909-9B07-57493DA36733}" presName="outerComposite" presStyleCnt="0">
        <dgm:presLayoutVars>
          <dgm:chMax val="5"/>
          <dgm:dir/>
          <dgm:resizeHandles val="exact"/>
        </dgm:presLayoutVars>
      </dgm:prSet>
      <dgm:spPr/>
    </dgm:pt>
    <dgm:pt modelId="{673CC4F0-384C-4930-BE5D-355B1F0203AB}" type="pres">
      <dgm:prSet presAssocID="{5C00B222-9466-4909-9B07-57493DA36733}" presName="dummyMaxCanvas" presStyleCnt="0">
        <dgm:presLayoutVars/>
      </dgm:prSet>
      <dgm:spPr/>
    </dgm:pt>
    <dgm:pt modelId="{8AA24461-C4BE-4201-AF56-8DA23C533159}" type="pres">
      <dgm:prSet presAssocID="{5C00B222-9466-4909-9B07-57493DA36733}" presName="TwoNodes_1" presStyleLbl="node1" presStyleIdx="0" presStyleCnt="2">
        <dgm:presLayoutVars>
          <dgm:bulletEnabled val="1"/>
        </dgm:presLayoutVars>
      </dgm:prSet>
      <dgm:spPr/>
    </dgm:pt>
    <dgm:pt modelId="{31DDB64E-C524-4CBF-9A22-A2526AD07592}" type="pres">
      <dgm:prSet presAssocID="{5C00B222-9466-4909-9B07-57493DA36733}" presName="TwoNodes_2" presStyleLbl="node1" presStyleIdx="1" presStyleCnt="2">
        <dgm:presLayoutVars>
          <dgm:bulletEnabled val="1"/>
        </dgm:presLayoutVars>
      </dgm:prSet>
      <dgm:spPr/>
    </dgm:pt>
    <dgm:pt modelId="{7FB0EE77-E4ED-494F-8624-46B8C11BBB70}" type="pres">
      <dgm:prSet presAssocID="{5C00B222-9466-4909-9B07-57493DA36733}" presName="TwoConn_1-2" presStyleLbl="fgAccFollowNode1" presStyleIdx="0" presStyleCnt="1">
        <dgm:presLayoutVars>
          <dgm:bulletEnabled val="1"/>
        </dgm:presLayoutVars>
      </dgm:prSet>
      <dgm:spPr/>
    </dgm:pt>
    <dgm:pt modelId="{6F0FAB41-3B39-48F8-92E8-F5B33F19209D}" type="pres">
      <dgm:prSet presAssocID="{5C00B222-9466-4909-9B07-57493DA36733}" presName="TwoNodes_1_text" presStyleLbl="node1" presStyleIdx="1" presStyleCnt="2">
        <dgm:presLayoutVars>
          <dgm:bulletEnabled val="1"/>
        </dgm:presLayoutVars>
      </dgm:prSet>
      <dgm:spPr/>
    </dgm:pt>
    <dgm:pt modelId="{1DA5F7BC-59DA-48BC-B2CB-5671639974FB}" type="pres">
      <dgm:prSet presAssocID="{5C00B222-9466-4909-9B07-57493DA3673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11CB916-0D66-4B5F-86BD-293D6D1D37DD}" type="presOf" srcId="{2E3735C1-4907-4340-BE2D-5E9CA6276065}" destId="{7FB0EE77-E4ED-494F-8624-46B8C11BBB70}" srcOrd="0" destOrd="0" presId="urn:microsoft.com/office/officeart/2005/8/layout/vProcess5"/>
    <dgm:cxn modelId="{D2EF4621-9528-445B-9CBB-9EE2E6F3BA36}" type="presOf" srcId="{F4B431DF-5D27-4958-81E6-3AE0275E153E}" destId="{1DA5F7BC-59DA-48BC-B2CB-5671639974FB}" srcOrd="1" destOrd="0" presId="urn:microsoft.com/office/officeart/2005/8/layout/vProcess5"/>
    <dgm:cxn modelId="{DC92055B-B81E-40DA-B8F0-54564FC3CB5A}" type="presOf" srcId="{F251F4A4-8C1B-4439-87A8-CBA8FE103108}" destId="{6F0FAB41-3B39-48F8-92E8-F5B33F19209D}" srcOrd="1" destOrd="0" presId="urn:microsoft.com/office/officeart/2005/8/layout/vProcess5"/>
    <dgm:cxn modelId="{7974185B-75C9-4D7B-B10C-40E5651C0023}" type="presOf" srcId="{F251F4A4-8C1B-4439-87A8-CBA8FE103108}" destId="{8AA24461-C4BE-4201-AF56-8DA23C533159}" srcOrd="0" destOrd="0" presId="urn:microsoft.com/office/officeart/2005/8/layout/vProcess5"/>
    <dgm:cxn modelId="{3DDDDA6B-CCF8-457C-92FF-8E8233485F7A}" type="presOf" srcId="{F4B431DF-5D27-4958-81E6-3AE0275E153E}" destId="{31DDB64E-C524-4CBF-9A22-A2526AD07592}" srcOrd="0" destOrd="0" presId="urn:microsoft.com/office/officeart/2005/8/layout/vProcess5"/>
    <dgm:cxn modelId="{AB822C78-305A-4CE1-90CC-FD75FEBA0F92}" type="presOf" srcId="{5C00B222-9466-4909-9B07-57493DA36733}" destId="{8E98E96D-A9E5-4BA3-B428-F2F9F82AE51B}" srcOrd="0" destOrd="0" presId="urn:microsoft.com/office/officeart/2005/8/layout/vProcess5"/>
    <dgm:cxn modelId="{512BA08A-8F91-4732-8C4D-7EA4DC80A71D}" srcId="{5C00B222-9466-4909-9B07-57493DA36733}" destId="{F251F4A4-8C1B-4439-87A8-CBA8FE103108}" srcOrd="0" destOrd="0" parTransId="{C8810DFF-B196-4578-BFA0-8D2E22993CCC}" sibTransId="{2E3735C1-4907-4340-BE2D-5E9CA6276065}"/>
    <dgm:cxn modelId="{425E14A1-6EB4-4FBF-9149-24D47752E985}" srcId="{5C00B222-9466-4909-9B07-57493DA36733}" destId="{F4B431DF-5D27-4958-81E6-3AE0275E153E}" srcOrd="1" destOrd="0" parTransId="{4D399B2C-4CF7-492C-B7D5-F60F5136E242}" sibTransId="{CDDE73D4-B2FA-48D0-BE57-8893403FBD08}"/>
    <dgm:cxn modelId="{091954A3-6291-4A8E-91A3-11D8EA8BDD00}" type="presParOf" srcId="{8E98E96D-A9E5-4BA3-B428-F2F9F82AE51B}" destId="{673CC4F0-384C-4930-BE5D-355B1F0203AB}" srcOrd="0" destOrd="0" presId="urn:microsoft.com/office/officeart/2005/8/layout/vProcess5"/>
    <dgm:cxn modelId="{7BFDAB45-9D59-4A22-93F1-BDD2B0F1ED4D}" type="presParOf" srcId="{8E98E96D-A9E5-4BA3-B428-F2F9F82AE51B}" destId="{8AA24461-C4BE-4201-AF56-8DA23C533159}" srcOrd="1" destOrd="0" presId="urn:microsoft.com/office/officeart/2005/8/layout/vProcess5"/>
    <dgm:cxn modelId="{C034E6CC-04D2-4614-BBA7-5B264D5A3512}" type="presParOf" srcId="{8E98E96D-A9E5-4BA3-B428-F2F9F82AE51B}" destId="{31DDB64E-C524-4CBF-9A22-A2526AD07592}" srcOrd="2" destOrd="0" presId="urn:microsoft.com/office/officeart/2005/8/layout/vProcess5"/>
    <dgm:cxn modelId="{7255658E-46B8-41D6-8666-64CD4BB08798}" type="presParOf" srcId="{8E98E96D-A9E5-4BA3-B428-F2F9F82AE51B}" destId="{7FB0EE77-E4ED-494F-8624-46B8C11BBB70}" srcOrd="3" destOrd="0" presId="urn:microsoft.com/office/officeart/2005/8/layout/vProcess5"/>
    <dgm:cxn modelId="{AB918FC6-7ED1-47D0-A85C-BD63164B4842}" type="presParOf" srcId="{8E98E96D-A9E5-4BA3-B428-F2F9F82AE51B}" destId="{6F0FAB41-3B39-48F8-92E8-F5B33F19209D}" srcOrd="4" destOrd="0" presId="urn:microsoft.com/office/officeart/2005/8/layout/vProcess5"/>
    <dgm:cxn modelId="{A83A04A6-DA10-4DA7-9762-5BB5B56332EF}" type="presParOf" srcId="{8E98E96D-A9E5-4BA3-B428-F2F9F82AE51B}" destId="{1DA5F7BC-59DA-48BC-B2CB-5671639974F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C2B92-0536-41DE-8678-1D02521C95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465ED3-59E5-41CD-BA1D-0295FD5AC810}">
      <dgm:prSet/>
      <dgm:spPr/>
      <dgm:t>
        <a:bodyPr/>
        <a:lstStyle/>
        <a:p>
          <a:r>
            <a:rPr lang="ru-RU" b="0" i="0" dirty="0"/>
            <a:t>принятие задания</a:t>
          </a:r>
          <a:endParaRPr lang="en-US" dirty="0"/>
        </a:p>
      </dgm:t>
    </dgm:pt>
    <dgm:pt modelId="{FE58D093-0101-4864-9D1A-162A70307803}" type="parTrans" cxnId="{BBF4F7D6-9CC8-47AD-8749-BEEF23512428}">
      <dgm:prSet/>
      <dgm:spPr/>
      <dgm:t>
        <a:bodyPr/>
        <a:lstStyle/>
        <a:p>
          <a:endParaRPr lang="en-US"/>
        </a:p>
      </dgm:t>
    </dgm:pt>
    <dgm:pt modelId="{3EF4700F-0528-40EC-9503-B842EDC28538}" type="sibTrans" cxnId="{BBF4F7D6-9CC8-47AD-8749-BEEF23512428}">
      <dgm:prSet/>
      <dgm:spPr/>
      <dgm:t>
        <a:bodyPr/>
        <a:lstStyle/>
        <a:p>
          <a:endParaRPr lang="en-US"/>
        </a:p>
      </dgm:t>
    </dgm:pt>
    <dgm:pt modelId="{509EEF53-B02C-414B-9D11-8C6F49C85669}">
      <dgm:prSet/>
      <dgm:spPr/>
      <dgm:t>
        <a:bodyPr/>
        <a:lstStyle/>
        <a:p>
          <a:r>
            <a:rPr lang="ru-RU" b="0" i="0" dirty="0"/>
            <a:t>способы выполнения задания</a:t>
          </a:r>
          <a:endParaRPr lang="en-US" dirty="0"/>
        </a:p>
      </dgm:t>
    </dgm:pt>
    <dgm:pt modelId="{B6CC1C26-181B-425B-8E45-63DB55ED82C1}" type="parTrans" cxnId="{8B440CC1-1ED2-4622-A965-F2510D2ECCC8}">
      <dgm:prSet/>
      <dgm:spPr/>
      <dgm:t>
        <a:bodyPr/>
        <a:lstStyle/>
        <a:p>
          <a:endParaRPr lang="en-US"/>
        </a:p>
      </dgm:t>
    </dgm:pt>
    <dgm:pt modelId="{E8ACF7D5-2A97-4B30-A68E-B0E3F1225E58}" type="sibTrans" cxnId="{8B440CC1-1ED2-4622-A965-F2510D2ECCC8}">
      <dgm:prSet/>
      <dgm:spPr/>
      <dgm:t>
        <a:bodyPr/>
        <a:lstStyle/>
        <a:p>
          <a:endParaRPr lang="en-US"/>
        </a:p>
      </dgm:t>
    </dgm:pt>
    <dgm:pt modelId="{FDDEA093-E11A-4680-B5B9-14A0DEC10F3E}">
      <dgm:prSet/>
      <dgm:spPr/>
      <dgm:t>
        <a:bodyPr/>
        <a:lstStyle/>
        <a:p>
          <a:r>
            <a:rPr lang="ru-RU" b="0" i="0" dirty="0"/>
            <a:t>обучаемость в процессе обследования</a:t>
          </a:r>
          <a:endParaRPr lang="en-US" dirty="0"/>
        </a:p>
      </dgm:t>
    </dgm:pt>
    <dgm:pt modelId="{17F07B0C-5F0B-4DAF-9B5A-DAF37877DC7F}" type="parTrans" cxnId="{4C0F3190-1576-493A-A47C-6D0ED305200B}">
      <dgm:prSet/>
      <dgm:spPr/>
      <dgm:t>
        <a:bodyPr/>
        <a:lstStyle/>
        <a:p>
          <a:endParaRPr lang="en-US"/>
        </a:p>
      </dgm:t>
    </dgm:pt>
    <dgm:pt modelId="{DD209D50-9681-469C-89A9-BBF5D6CB44D0}" type="sibTrans" cxnId="{4C0F3190-1576-493A-A47C-6D0ED305200B}">
      <dgm:prSet/>
      <dgm:spPr/>
      <dgm:t>
        <a:bodyPr/>
        <a:lstStyle/>
        <a:p>
          <a:endParaRPr lang="en-US"/>
        </a:p>
      </dgm:t>
    </dgm:pt>
    <dgm:pt modelId="{6C400898-E3B9-4C71-B8FD-6C4129F8E9AB}">
      <dgm:prSet/>
      <dgm:spPr/>
      <dgm:t>
        <a:bodyPr/>
        <a:lstStyle/>
        <a:p>
          <a:r>
            <a:rPr lang="ru-RU" b="0" i="0" dirty="0"/>
            <a:t>отношение к результату своей деятельности</a:t>
          </a:r>
          <a:endParaRPr lang="en-US" dirty="0"/>
        </a:p>
      </dgm:t>
    </dgm:pt>
    <dgm:pt modelId="{977B3675-B53E-4DBD-BEC4-FCD80611D332}" type="parTrans" cxnId="{B9D606FE-FC48-4A39-9B20-FBAF36B9893A}">
      <dgm:prSet/>
      <dgm:spPr/>
      <dgm:t>
        <a:bodyPr/>
        <a:lstStyle/>
        <a:p>
          <a:endParaRPr lang="en-US"/>
        </a:p>
      </dgm:t>
    </dgm:pt>
    <dgm:pt modelId="{EFFA38D0-0C30-44D2-9A0B-97CF8BB89511}" type="sibTrans" cxnId="{B9D606FE-FC48-4A39-9B20-FBAF36B9893A}">
      <dgm:prSet/>
      <dgm:spPr/>
      <dgm:t>
        <a:bodyPr/>
        <a:lstStyle/>
        <a:p>
          <a:endParaRPr lang="en-US"/>
        </a:p>
      </dgm:t>
    </dgm:pt>
    <dgm:pt modelId="{A01C8E67-8060-45CD-BA82-E8AA8D59CA81}" type="pres">
      <dgm:prSet presAssocID="{2DFC2B92-0536-41DE-8678-1D02521C950E}" presName="root" presStyleCnt="0">
        <dgm:presLayoutVars>
          <dgm:dir/>
          <dgm:resizeHandles val="exact"/>
        </dgm:presLayoutVars>
      </dgm:prSet>
      <dgm:spPr/>
    </dgm:pt>
    <dgm:pt modelId="{A955ACED-CFBC-48CB-B086-08C15771D9D3}" type="pres">
      <dgm:prSet presAssocID="{64465ED3-59E5-41CD-BA1D-0295FD5AC810}" presName="compNode" presStyleCnt="0"/>
      <dgm:spPr/>
    </dgm:pt>
    <dgm:pt modelId="{8C2016FF-411A-496E-B345-463D3A4E8EE5}" type="pres">
      <dgm:prSet presAssocID="{64465ED3-59E5-41CD-BA1D-0295FD5AC810}" presName="bgRect" presStyleLbl="bgShp" presStyleIdx="0" presStyleCnt="4"/>
      <dgm:spPr/>
    </dgm:pt>
    <dgm:pt modelId="{BED3D613-025F-4FEA-9689-89922F7D65EA}" type="pres">
      <dgm:prSet presAssocID="{64465ED3-59E5-41CD-BA1D-0295FD5AC8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4B48B871-AB5C-4027-8807-247DE939670A}" type="pres">
      <dgm:prSet presAssocID="{64465ED3-59E5-41CD-BA1D-0295FD5AC810}" presName="spaceRect" presStyleCnt="0"/>
      <dgm:spPr/>
    </dgm:pt>
    <dgm:pt modelId="{C8D784A1-C3B8-4C49-8351-0CF874531C9F}" type="pres">
      <dgm:prSet presAssocID="{64465ED3-59E5-41CD-BA1D-0295FD5AC810}" presName="parTx" presStyleLbl="revTx" presStyleIdx="0" presStyleCnt="4">
        <dgm:presLayoutVars>
          <dgm:chMax val="0"/>
          <dgm:chPref val="0"/>
        </dgm:presLayoutVars>
      </dgm:prSet>
      <dgm:spPr/>
    </dgm:pt>
    <dgm:pt modelId="{3D3B1AED-98A5-4C1A-BDFA-FDC7D63BED48}" type="pres">
      <dgm:prSet presAssocID="{3EF4700F-0528-40EC-9503-B842EDC28538}" presName="sibTrans" presStyleCnt="0"/>
      <dgm:spPr/>
    </dgm:pt>
    <dgm:pt modelId="{C49F345C-E36B-4C53-BC48-4676C6A2AD02}" type="pres">
      <dgm:prSet presAssocID="{509EEF53-B02C-414B-9D11-8C6F49C85669}" presName="compNode" presStyleCnt="0"/>
      <dgm:spPr/>
    </dgm:pt>
    <dgm:pt modelId="{0733BAE0-7EC8-48C1-BB0F-2476432F90FB}" type="pres">
      <dgm:prSet presAssocID="{509EEF53-B02C-414B-9D11-8C6F49C85669}" presName="bgRect" presStyleLbl="bgShp" presStyleIdx="1" presStyleCnt="4"/>
      <dgm:spPr/>
    </dgm:pt>
    <dgm:pt modelId="{4EA89BB0-E22B-4DD7-9A53-BEED97367977}" type="pres">
      <dgm:prSet presAssocID="{509EEF53-B02C-414B-9D11-8C6F49C856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E0B35AC-0431-484B-BA83-0DC6188324E4}" type="pres">
      <dgm:prSet presAssocID="{509EEF53-B02C-414B-9D11-8C6F49C85669}" presName="spaceRect" presStyleCnt="0"/>
      <dgm:spPr/>
    </dgm:pt>
    <dgm:pt modelId="{577E7317-0EED-40CA-9CC5-4E14BA22E9A0}" type="pres">
      <dgm:prSet presAssocID="{509EEF53-B02C-414B-9D11-8C6F49C85669}" presName="parTx" presStyleLbl="revTx" presStyleIdx="1" presStyleCnt="4">
        <dgm:presLayoutVars>
          <dgm:chMax val="0"/>
          <dgm:chPref val="0"/>
        </dgm:presLayoutVars>
      </dgm:prSet>
      <dgm:spPr/>
    </dgm:pt>
    <dgm:pt modelId="{3917D67D-4588-489E-B9E0-6D0E9DB946C3}" type="pres">
      <dgm:prSet presAssocID="{E8ACF7D5-2A97-4B30-A68E-B0E3F1225E58}" presName="sibTrans" presStyleCnt="0"/>
      <dgm:spPr/>
    </dgm:pt>
    <dgm:pt modelId="{F7E44694-EEBE-48FF-B04F-D69186B504E3}" type="pres">
      <dgm:prSet presAssocID="{FDDEA093-E11A-4680-B5B9-14A0DEC10F3E}" presName="compNode" presStyleCnt="0"/>
      <dgm:spPr/>
    </dgm:pt>
    <dgm:pt modelId="{9857D754-C7F2-4AF4-B852-E8BBB54EC8E3}" type="pres">
      <dgm:prSet presAssocID="{FDDEA093-E11A-4680-B5B9-14A0DEC10F3E}" presName="bgRect" presStyleLbl="bgShp" presStyleIdx="2" presStyleCnt="4"/>
      <dgm:spPr/>
    </dgm:pt>
    <dgm:pt modelId="{905376C8-1279-4CF5-8AE9-4FEF14CCC600}" type="pres">
      <dgm:prSet presAssocID="{FDDEA093-E11A-4680-B5B9-14A0DEC10F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3F559A3C-6552-4E96-AFFF-D030710A591C}" type="pres">
      <dgm:prSet presAssocID="{FDDEA093-E11A-4680-B5B9-14A0DEC10F3E}" presName="spaceRect" presStyleCnt="0"/>
      <dgm:spPr/>
    </dgm:pt>
    <dgm:pt modelId="{12E53ACE-73DC-457C-8F5C-45BC6A13198E}" type="pres">
      <dgm:prSet presAssocID="{FDDEA093-E11A-4680-B5B9-14A0DEC10F3E}" presName="parTx" presStyleLbl="revTx" presStyleIdx="2" presStyleCnt="4">
        <dgm:presLayoutVars>
          <dgm:chMax val="0"/>
          <dgm:chPref val="0"/>
        </dgm:presLayoutVars>
      </dgm:prSet>
      <dgm:spPr/>
    </dgm:pt>
    <dgm:pt modelId="{D818F443-574B-4D75-9E1E-FBF7090791AC}" type="pres">
      <dgm:prSet presAssocID="{DD209D50-9681-469C-89A9-BBF5D6CB44D0}" presName="sibTrans" presStyleCnt="0"/>
      <dgm:spPr/>
    </dgm:pt>
    <dgm:pt modelId="{E4409503-2BF9-473F-8D17-65CA67AFCCA9}" type="pres">
      <dgm:prSet presAssocID="{6C400898-E3B9-4C71-B8FD-6C4129F8E9AB}" presName="compNode" presStyleCnt="0"/>
      <dgm:spPr/>
    </dgm:pt>
    <dgm:pt modelId="{E4E85CF9-CCD7-4D67-A258-2A8457DA4968}" type="pres">
      <dgm:prSet presAssocID="{6C400898-E3B9-4C71-B8FD-6C4129F8E9AB}" presName="bgRect" presStyleLbl="bgShp" presStyleIdx="3" presStyleCnt="4"/>
      <dgm:spPr/>
    </dgm:pt>
    <dgm:pt modelId="{6A2AACEA-16C4-420D-8723-86D687CB1D39}" type="pres">
      <dgm:prSet presAssocID="{6C400898-E3B9-4C71-B8FD-6C4129F8E9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анец"/>
        </a:ext>
      </dgm:extLst>
    </dgm:pt>
    <dgm:pt modelId="{05D82053-9820-4892-8757-93062B9C3CF2}" type="pres">
      <dgm:prSet presAssocID="{6C400898-E3B9-4C71-B8FD-6C4129F8E9AB}" presName="spaceRect" presStyleCnt="0"/>
      <dgm:spPr/>
    </dgm:pt>
    <dgm:pt modelId="{365EF829-33A2-494A-A0B7-1E09E75D0C30}" type="pres">
      <dgm:prSet presAssocID="{6C400898-E3B9-4C71-B8FD-6C4129F8E9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7A5216-89CC-4FAB-B373-0256A03D1996}" type="presOf" srcId="{2DFC2B92-0536-41DE-8678-1D02521C950E}" destId="{A01C8E67-8060-45CD-BA82-E8AA8D59CA81}" srcOrd="0" destOrd="0" presId="urn:microsoft.com/office/officeart/2018/2/layout/IconVerticalSolidList"/>
    <dgm:cxn modelId="{47753C1C-CEB5-47A6-963B-E9AF098992BF}" type="presOf" srcId="{FDDEA093-E11A-4680-B5B9-14A0DEC10F3E}" destId="{12E53ACE-73DC-457C-8F5C-45BC6A13198E}" srcOrd="0" destOrd="0" presId="urn:microsoft.com/office/officeart/2018/2/layout/IconVerticalSolidList"/>
    <dgm:cxn modelId="{512E7932-E4D8-47D7-A4B1-CBF891830233}" type="presOf" srcId="{509EEF53-B02C-414B-9D11-8C6F49C85669}" destId="{577E7317-0EED-40CA-9CC5-4E14BA22E9A0}" srcOrd="0" destOrd="0" presId="urn:microsoft.com/office/officeart/2018/2/layout/IconVerticalSolidList"/>
    <dgm:cxn modelId="{87248368-03F3-4FFD-A541-88830525E100}" type="presOf" srcId="{6C400898-E3B9-4C71-B8FD-6C4129F8E9AB}" destId="{365EF829-33A2-494A-A0B7-1E09E75D0C30}" srcOrd="0" destOrd="0" presId="urn:microsoft.com/office/officeart/2018/2/layout/IconVerticalSolidList"/>
    <dgm:cxn modelId="{4C0F3190-1576-493A-A47C-6D0ED305200B}" srcId="{2DFC2B92-0536-41DE-8678-1D02521C950E}" destId="{FDDEA093-E11A-4680-B5B9-14A0DEC10F3E}" srcOrd="2" destOrd="0" parTransId="{17F07B0C-5F0B-4DAF-9B5A-DAF37877DC7F}" sibTransId="{DD209D50-9681-469C-89A9-BBF5D6CB44D0}"/>
    <dgm:cxn modelId="{19761AA0-D6B4-45B4-8B39-120C975A670B}" type="presOf" srcId="{64465ED3-59E5-41CD-BA1D-0295FD5AC810}" destId="{C8D784A1-C3B8-4C49-8351-0CF874531C9F}" srcOrd="0" destOrd="0" presId="urn:microsoft.com/office/officeart/2018/2/layout/IconVerticalSolidList"/>
    <dgm:cxn modelId="{8B440CC1-1ED2-4622-A965-F2510D2ECCC8}" srcId="{2DFC2B92-0536-41DE-8678-1D02521C950E}" destId="{509EEF53-B02C-414B-9D11-8C6F49C85669}" srcOrd="1" destOrd="0" parTransId="{B6CC1C26-181B-425B-8E45-63DB55ED82C1}" sibTransId="{E8ACF7D5-2A97-4B30-A68E-B0E3F1225E58}"/>
    <dgm:cxn modelId="{BBF4F7D6-9CC8-47AD-8749-BEEF23512428}" srcId="{2DFC2B92-0536-41DE-8678-1D02521C950E}" destId="{64465ED3-59E5-41CD-BA1D-0295FD5AC810}" srcOrd="0" destOrd="0" parTransId="{FE58D093-0101-4864-9D1A-162A70307803}" sibTransId="{3EF4700F-0528-40EC-9503-B842EDC28538}"/>
    <dgm:cxn modelId="{B9D606FE-FC48-4A39-9B20-FBAF36B9893A}" srcId="{2DFC2B92-0536-41DE-8678-1D02521C950E}" destId="{6C400898-E3B9-4C71-B8FD-6C4129F8E9AB}" srcOrd="3" destOrd="0" parTransId="{977B3675-B53E-4DBD-BEC4-FCD80611D332}" sibTransId="{EFFA38D0-0C30-44D2-9A0B-97CF8BB89511}"/>
    <dgm:cxn modelId="{6222246C-2742-4EA9-A189-3A5E8A4CDD6B}" type="presParOf" srcId="{A01C8E67-8060-45CD-BA82-E8AA8D59CA81}" destId="{A955ACED-CFBC-48CB-B086-08C15771D9D3}" srcOrd="0" destOrd="0" presId="urn:microsoft.com/office/officeart/2018/2/layout/IconVerticalSolidList"/>
    <dgm:cxn modelId="{3FF28AB7-4737-4CBB-80CA-E3BA31B285DB}" type="presParOf" srcId="{A955ACED-CFBC-48CB-B086-08C15771D9D3}" destId="{8C2016FF-411A-496E-B345-463D3A4E8EE5}" srcOrd="0" destOrd="0" presId="urn:microsoft.com/office/officeart/2018/2/layout/IconVerticalSolidList"/>
    <dgm:cxn modelId="{B3CAC010-B3B2-4B31-AEB1-54EFC21C6938}" type="presParOf" srcId="{A955ACED-CFBC-48CB-B086-08C15771D9D3}" destId="{BED3D613-025F-4FEA-9689-89922F7D65EA}" srcOrd="1" destOrd="0" presId="urn:microsoft.com/office/officeart/2018/2/layout/IconVerticalSolidList"/>
    <dgm:cxn modelId="{7F96AD79-73AA-4482-B93E-8C9672EED7A5}" type="presParOf" srcId="{A955ACED-CFBC-48CB-B086-08C15771D9D3}" destId="{4B48B871-AB5C-4027-8807-247DE939670A}" srcOrd="2" destOrd="0" presId="urn:microsoft.com/office/officeart/2018/2/layout/IconVerticalSolidList"/>
    <dgm:cxn modelId="{D0E29F47-8675-46E2-9CAD-9CD9B17AC48B}" type="presParOf" srcId="{A955ACED-CFBC-48CB-B086-08C15771D9D3}" destId="{C8D784A1-C3B8-4C49-8351-0CF874531C9F}" srcOrd="3" destOrd="0" presId="urn:microsoft.com/office/officeart/2018/2/layout/IconVerticalSolidList"/>
    <dgm:cxn modelId="{74EB8588-945C-4EC7-A942-CD26F4BB0282}" type="presParOf" srcId="{A01C8E67-8060-45CD-BA82-E8AA8D59CA81}" destId="{3D3B1AED-98A5-4C1A-BDFA-FDC7D63BED48}" srcOrd="1" destOrd="0" presId="urn:microsoft.com/office/officeart/2018/2/layout/IconVerticalSolidList"/>
    <dgm:cxn modelId="{8A8C625C-5846-48B5-80A4-81A88CAEDBF5}" type="presParOf" srcId="{A01C8E67-8060-45CD-BA82-E8AA8D59CA81}" destId="{C49F345C-E36B-4C53-BC48-4676C6A2AD02}" srcOrd="2" destOrd="0" presId="urn:microsoft.com/office/officeart/2018/2/layout/IconVerticalSolidList"/>
    <dgm:cxn modelId="{50D4A884-D52C-4484-9381-880B10D7FCC5}" type="presParOf" srcId="{C49F345C-E36B-4C53-BC48-4676C6A2AD02}" destId="{0733BAE0-7EC8-48C1-BB0F-2476432F90FB}" srcOrd="0" destOrd="0" presId="urn:microsoft.com/office/officeart/2018/2/layout/IconVerticalSolidList"/>
    <dgm:cxn modelId="{2E7B202B-5D2A-43F9-AD75-1A200A3A6463}" type="presParOf" srcId="{C49F345C-E36B-4C53-BC48-4676C6A2AD02}" destId="{4EA89BB0-E22B-4DD7-9A53-BEED97367977}" srcOrd="1" destOrd="0" presId="urn:microsoft.com/office/officeart/2018/2/layout/IconVerticalSolidList"/>
    <dgm:cxn modelId="{56A9B9FB-FB7A-4DC7-B27E-8DECB955946C}" type="presParOf" srcId="{C49F345C-E36B-4C53-BC48-4676C6A2AD02}" destId="{5E0B35AC-0431-484B-BA83-0DC6188324E4}" srcOrd="2" destOrd="0" presId="urn:microsoft.com/office/officeart/2018/2/layout/IconVerticalSolidList"/>
    <dgm:cxn modelId="{752FED18-41FD-4B18-B962-DD0A7D88F92A}" type="presParOf" srcId="{C49F345C-E36B-4C53-BC48-4676C6A2AD02}" destId="{577E7317-0EED-40CA-9CC5-4E14BA22E9A0}" srcOrd="3" destOrd="0" presId="urn:microsoft.com/office/officeart/2018/2/layout/IconVerticalSolidList"/>
    <dgm:cxn modelId="{598572D7-BB63-424B-AC6E-EB34EBFBF202}" type="presParOf" srcId="{A01C8E67-8060-45CD-BA82-E8AA8D59CA81}" destId="{3917D67D-4588-489E-B9E0-6D0E9DB946C3}" srcOrd="3" destOrd="0" presId="urn:microsoft.com/office/officeart/2018/2/layout/IconVerticalSolidList"/>
    <dgm:cxn modelId="{F3727C6F-EB1C-4F00-BB3D-39F52DB90A77}" type="presParOf" srcId="{A01C8E67-8060-45CD-BA82-E8AA8D59CA81}" destId="{F7E44694-EEBE-48FF-B04F-D69186B504E3}" srcOrd="4" destOrd="0" presId="urn:microsoft.com/office/officeart/2018/2/layout/IconVerticalSolidList"/>
    <dgm:cxn modelId="{06FA2B73-8D4C-44CD-988F-203613921152}" type="presParOf" srcId="{F7E44694-EEBE-48FF-B04F-D69186B504E3}" destId="{9857D754-C7F2-4AF4-B852-E8BBB54EC8E3}" srcOrd="0" destOrd="0" presId="urn:microsoft.com/office/officeart/2018/2/layout/IconVerticalSolidList"/>
    <dgm:cxn modelId="{B3D5561D-BD3A-4594-863A-E3DF068CF88A}" type="presParOf" srcId="{F7E44694-EEBE-48FF-B04F-D69186B504E3}" destId="{905376C8-1279-4CF5-8AE9-4FEF14CCC600}" srcOrd="1" destOrd="0" presId="urn:microsoft.com/office/officeart/2018/2/layout/IconVerticalSolidList"/>
    <dgm:cxn modelId="{0E387A13-F02A-44B0-8EAD-8F65CBAFFD0C}" type="presParOf" srcId="{F7E44694-EEBE-48FF-B04F-D69186B504E3}" destId="{3F559A3C-6552-4E96-AFFF-D030710A591C}" srcOrd="2" destOrd="0" presId="urn:microsoft.com/office/officeart/2018/2/layout/IconVerticalSolidList"/>
    <dgm:cxn modelId="{81C945DE-92D4-4F4D-936A-B1F334EF6D8F}" type="presParOf" srcId="{F7E44694-EEBE-48FF-B04F-D69186B504E3}" destId="{12E53ACE-73DC-457C-8F5C-45BC6A13198E}" srcOrd="3" destOrd="0" presId="urn:microsoft.com/office/officeart/2018/2/layout/IconVerticalSolidList"/>
    <dgm:cxn modelId="{AD8DF7B1-DF01-4A36-82F8-155015313C5C}" type="presParOf" srcId="{A01C8E67-8060-45CD-BA82-E8AA8D59CA81}" destId="{D818F443-574B-4D75-9E1E-FBF7090791AC}" srcOrd="5" destOrd="0" presId="urn:microsoft.com/office/officeart/2018/2/layout/IconVerticalSolidList"/>
    <dgm:cxn modelId="{705EF945-8EB5-4ABC-AC29-EEE1864178A4}" type="presParOf" srcId="{A01C8E67-8060-45CD-BA82-E8AA8D59CA81}" destId="{E4409503-2BF9-473F-8D17-65CA67AFCCA9}" srcOrd="6" destOrd="0" presId="urn:microsoft.com/office/officeart/2018/2/layout/IconVerticalSolidList"/>
    <dgm:cxn modelId="{353208A7-5E48-4C00-8B5E-A0C4A8ED125F}" type="presParOf" srcId="{E4409503-2BF9-473F-8D17-65CA67AFCCA9}" destId="{E4E85CF9-CCD7-4D67-A258-2A8457DA4968}" srcOrd="0" destOrd="0" presId="urn:microsoft.com/office/officeart/2018/2/layout/IconVerticalSolidList"/>
    <dgm:cxn modelId="{6EB3DD22-CD3F-41EE-8865-148F58B0383B}" type="presParOf" srcId="{E4409503-2BF9-473F-8D17-65CA67AFCCA9}" destId="{6A2AACEA-16C4-420D-8723-86D687CB1D39}" srcOrd="1" destOrd="0" presId="urn:microsoft.com/office/officeart/2018/2/layout/IconVerticalSolidList"/>
    <dgm:cxn modelId="{DEFE25FC-CE2A-43DB-8904-86E16EFCC953}" type="presParOf" srcId="{E4409503-2BF9-473F-8D17-65CA67AFCCA9}" destId="{05D82053-9820-4892-8757-93062B9C3CF2}" srcOrd="2" destOrd="0" presId="urn:microsoft.com/office/officeart/2018/2/layout/IconVerticalSolidList"/>
    <dgm:cxn modelId="{F03448B0-59F5-4E59-ADBB-C0CCBE15E320}" type="presParOf" srcId="{E4409503-2BF9-473F-8D17-65CA67AFCCA9}" destId="{365EF829-33A2-494A-A0B7-1E09E75D0C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4DAEC-0EB7-4249-A152-A1CFA49EFA1E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1F56BE-F177-499B-B2AA-F2F36A64E3D4}">
      <dgm:prSet/>
      <dgm:spPr/>
      <dgm:t>
        <a:bodyPr/>
        <a:lstStyle/>
        <a:p>
          <a:r>
            <a:rPr lang="ru-RU" dirty="0"/>
            <a:t>темп деятельности</a:t>
          </a:r>
          <a:endParaRPr lang="en-US" dirty="0"/>
        </a:p>
      </dgm:t>
    </dgm:pt>
    <dgm:pt modelId="{567B491D-2643-40A8-B4FE-57D98C1CD6F6}" type="parTrans" cxnId="{357E00C3-67AA-4B75-9CBC-CF0ECCBC3D9B}">
      <dgm:prSet/>
      <dgm:spPr/>
      <dgm:t>
        <a:bodyPr/>
        <a:lstStyle/>
        <a:p>
          <a:endParaRPr lang="en-US"/>
        </a:p>
      </dgm:t>
    </dgm:pt>
    <dgm:pt modelId="{DD13884A-7F43-4201-A5C5-8D46245DF4B5}" type="sibTrans" cxnId="{357E00C3-67AA-4B75-9CBC-CF0ECCBC3D9B}">
      <dgm:prSet/>
      <dgm:spPr/>
      <dgm:t>
        <a:bodyPr/>
        <a:lstStyle/>
        <a:p>
          <a:endParaRPr lang="en-US"/>
        </a:p>
      </dgm:t>
    </dgm:pt>
    <dgm:pt modelId="{4F071E14-8613-4D54-B120-5A8BE8481344}">
      <dgm:prSet/>
      <dgm:spPr/>
      <dgm:t>
        <a:bodyPr/>
        <a:lstStyle/>
        <a:p>
          <a:r>
            <a:rPr lang="ru-RU" dirty="0"/>
            <a:t>«врабатываемость»</a:t>
          </a:r>
          <a:endParaRPr lang="en-US" dirty="0"/>
        </a:p>
      </dgm:t>
    </dgm:pt>
    <dgm:pt modelId="{E7F8552A-30D8-4594-80CD-28E462172DC1}" type="parTrans" cxnId="{CEDE2B00-9954-443C-B922-03A502BC277C}">
      <dgm:prSet/>
      <dgm:spPr/>
      <dgm:t>
        <a:bodyPr/>
        <a:lstStyle/>
        <a:p>
          <a:endParaRPr lang="en-US"/>
        </a:p>
      </dgm:t>
    </dgm:pt>
    <dgm:pt modelId="{108A8369-BDD7-4F7B-A2F5-A3DAEEB1B46B}" type="sibTrans" cxnId="{CEDE2B00-9954-443C-B922-03A502BC277C}">
      <dgm:prSet/>
      <dgm:spPr/>
      <dgm:t>
        <a:bodyPr/>
        <a:lstStyle/>
        <a:p>
          <a:endParaRPr lang="en-US"/>
        </a:p>
      </dgm:t>
    </dgm:pt>
    <dgm:pt modelId="{E11BE97B-57E6-4B38-9D12-F1CB4652BDCC}">
      <dgm:prSet/>
      <dgm:spPr/>
      <dgm:t>
        <a:bodyPr/>
        <a:lstStyle/>
        <a:p>
          <a:r>
            <a:rPr lang="ru-RU" dirty="0"/>
            <a:t>переключение с задания на задание</a:t>
          </a:r>
          <a:endParaRPr lang="en-US" dirty="0"/>
        </a:p>
      </dgm:t>
    </dgm:pt>
    <dgm:pt modelId="{2C391C72-80C1-412B-BF9F-994E66D20B62}" type="parTrans" cxnId="{698404B5-65FF-44EA-A9B0-8C687C77CB8E}">
      <dgm:prSet/>
      <dgm:spPr/>
      <dgm:t>
        <a:bodyPr/>
        <a:lstStyle/>
        <a:p>
          <a:endParaRPr lang="en-US"/>
        </a:p>
      </dgm:t>
    </dgm:pt>
    <dgm:pt modelId="{F79BC65F-1134-4D3A-B9E3-69E74FC338BF}" type="sibTrans" cxnId="{698404B5-65FF-44EA-A9B0-8C687C77CB8E}">
      <dgm:prSet/>
      <dgm:spPr/>
      <dgm:t>
        <a:bodyPr/>
        <a:lstStyle/>
        <a:p>
          <a:endParaRPr lang="en-US"/>
        </a:p>
      </dgm:t>
    </dgm:pt>
    <dgm:pt modelId="{10118A32-E567-40DC-9DCE-43F08CE9D366}">
      <dgm:prSet/>
      <dgm:spPr/>
      <dgm:t>
        <a:bodyPr/>
        <a:lstStyle/>
        <a:p>
          <a:r>
            <a:rPr lang="ru-RU" dirty="0"/>
            <a:t>особенности мелкой моторики </a:t>
          </a:r>
          <a:endParaRPr lang="en-US" dirty="0"/>
        </a:p>
      </dgm:t>
    </dgm:pt>
    <dgm:pt modelId="{E1DA0AEA-6439-4D25-A0B4-64D66FFCC59F}" type="parTrans" cxnId="{6346097B-9232-43D9-BA12-F6053B18E7AE}">
      <dgm:prSet/>
      <dgm:spPr/>
      <dgm:t>
        <a:bodyPr/>
        <a:lstStyle/>
        <a:p>
          <a:endParaRPr lang="en-US"/>
        </a:p>
      </dgm:t>
    </dgm:pt>
    <dgm:pt modelId="{D4F89C0B-7AAD-431D-917A-860467CA12DC}" type="sibTrans" cxnId="{6346097B-9232-43D9-BA12-F6053B18E7AE}">
      <dgm:prSet/>
      <dgm:spPr/>
      <dgm:t>
        <a:bodyPr/>
        <a:lstStyle/>
        <a:p>
          <a:endParaRPr lang="en-US"/>
        </a:p>
      </dgm:t>
    </dgm:pt>
    <dgm:pt modelId="{546E65FC-4210-492A-A44B-097120B4A55E}">
      <dgm:prSet/>
      <dgm:spPr/>
      <dgm:t>
        <a:bodyPr/>
        <a:lstStyle/>
        <a:p>
          <a:r>
            <a:rPr lang="ru-RU" dirty="0"/>
            <a:t>пространственную ориентировку </a:t>
          </a:r>
          <a:endParaRPr lang="en-US" dirty="0"/>
        </a:p>
      </dgm:t>
    </dgm:pt>
    <dgm:pt modelId="{A227BC45-E06E-4CD7-9BFA-5ED1669D8E03}" type="parTrans" cxnId="{317047A3-A920-477B-BF5D-061AA47796A9}">
      <dgm:prSet/>
      <dgm:spPr/>
      <dgm:t>
        <a:bodyPr/>
        <a:lstStyle/>
        <a:p>
          <a:endParaRPr lang="en-US"/>
        </a:p>
      </dgm:t>
    </dgm:pt>
    <dgm:pt modelId="{9E4C4084-1BB2-4C23-8C35-2BB7A49685DD}" type="sibTrans" cxnId="{317047A3-A920-477B-BF5D-061AA47796A9}">
      <dgm:prSet/>
      <dgm:spPr/>
      <dgm:t>
        <a:bodyPr/>
        <a:lstStyle/>
        <a:p>
          <a:endParaRPr lang="en-US"/>
        </a:p>
      </dgm:t>
    </dgm:pt>
    <dgm:pt modelId="{0CF55397-37FC-4BA5-8660-C1E18C1EEA9D}">
      <dgm:prSet/>
      <dgm:spPr/>
      <dgm:t>
        <a:bodyPr/>
        <a:lstStyle/>
        <a:p>
          <a:r>
            <a:rPr lang="ru-RU" dirty="0"/>
            <a:t>удержание словесной инструкции</a:t>
          </a:r>
          <a:endParaRPr lang="en-US" dirty="0"/>
        </a:p>
      </dgm:t>
    </dgm:pt>
    <dgm:pt modelId="{696E3D36-F876-41FE-9883-BBF515FB8613}" type="parTrans" cxnId="{393456DC-9D13-4A7F-B315-6017B08AB917}">
      <dgm:prSet/>
      <dgm:spPr/>
      <dgm:t>
        <a:bodyPr/>
        <a:lstStyle/>
        <a:p>
          <a:endParaRPr lang="en-US"/>
        </a:p>
      </dgm:t>
    </dgm:pt>
    <dgm:pt modelId="{E3E9E8BA-5EA3-4F2B-8373-B8193E6B978F}" type="sibTrans" cxnId="{393456DC-9D13-4A7F-B315-6017B08AB917}">
      <dgm:prSet/>
      <dgm:spPr/>
      <dgm:t>
        <a:bodyPr/>
        <a:lstStyle/>
        <a:p>
          <a:endParaRPr lang="en-US"/>
        </a:p>
      </dgm:t>
    </dgm:pt>
    <dgm:pt modelId="{0FA434E2-5597-4D7B-9592-DCE449AD77C7}" type="pres">
      <dgm:prSet presAssocID="{DC84DAEC-0EB7-4249-A152-A1CFA49EFA1E}" presName="vert0" presStyleCnt="0">
        <dgm:presLayoutVars>
          <dgm:dir/>
          <dgm:animOne val="branch"/>
          <dgm:animLvl val="lvl"/>
        </dgm:presLayoutVars>
      </dgm:prSet>
      <dgm:spPr/>
    </dgm:pt>
    <dgm:pt modelId="{4209F7B3-836A-4CEE-A63F-7472AEB14237}" type="pres">
      <dgm:prSet presAssocID="{631F56BE-F177-499B-B2AA-F2F36A64E3D4}" presName="thickLine" presStyleLbl="alignNode1" presStyleIdx="0" presStyleCnt="6"/>
      <dgm:spPr/>
    </dgm:pt>
    <dgm:pt modelId="{412626E1-FC72-42F0-B74E-33B9F45955F9}" type="pres">
      <dgm:prSet presAssocID="{631F56BE-F177-499B-B2AA-F2F36A64E3D4}" presName="horz1" presStyleCnt="0"/>
      <dgm:spPr/>
    </dgm:pt>
    <dgm:pt modelId="{E5842B8D-6BFE-41E5-A832-04926417EA14}" type="pres">
      <dgm:prSet presAssocID="{631F56BE-F177-499B-B2AA-F2F36A64E3D4}" presName="tx1" presStyleLbl="revTx" presStyleIdx="0" presStyleCnt="6"/>
      <dgm:spPr/>
    </dgm:pt>
    <dgm:pt modelId="{F1A80093-2FB3-40C2-AAFC-D1E7FB53C1C7}" type="pres">
      <dgm:prSet presAssocID="{631F56BE-F177-499B-B2AA-F2F36A64E3D4}" presName="vert1" presStyleCnt="0"/>
      <dgm:spPr/>
    </dgm:pt>
    <dgm:pt modelId="{BCB955E5-32CC-4BAB-80CA-D81AADCB7EB2}" type="pres">
      <dgm:prSet presAssocID="{4F071E14-8613-4D54-B120-5A8BE8481344}" presName="thickLine" presStyleLbl="alignNode1" presStyleIdx="1" presStyleCnt="6"/>
      <dgm:spPr/>
    </dgm:pt>
    <dgm:pt modelId="{EF5A975C-0CC9-4480-A2DB-70751B72BC33}" type="pres">
      <dgm:prSet presAssocID="{4F071E14-8613-4D54-B120-5A8BE8481344}" presName="horz1" presStyleCnt="0"/>
      <dgm:spPr/>
    </dgm:pt>
    <dgm:pt modelId="{3FB849BA-80E9-4F30-A0AE-C60BAD1E0071}" type="pres">
      <dgm:prSet presAssocID="{4F071E14-8613-4D54-B120-5A8BE8481344}" presName="tx1" presStyleLbl="revTx" presStyleIdx="1" presStyleCnt="6"/>
      <dgm:spPr/>
    </dgm:pt>
    <dgm:pt modelId="{1984D865-D711-4595-8FF9-4B579DD09446}" type="pres">
      <dgm:prSet presAssocID="{4F071E14-8613-4D54-B120-5A8BE8481344}" presName="vert1" presStyleCnt="0"/>
      <dgm:spPr/>
    </dgm:pt>
    <dgm:pt modelId="{7C2AA8E1-83B2-44F3-863D-DA3B12E44689}" type="pres">
      <dgm:prSet presAssocID="{E11BE97B-57E6-4B38-9D12-F1CB4652BDCC}" presName="thickLine" presStyleLbl="alignNode1" presStyleIdx="2" presStyleCnt="6"/>
      <dgm:spPr/>
    </dgm:pt>
    <dgm:pt modelId="{B9B0527D-DA66-409D-B418-232F9C9016F7}" type="pres">
      <dgm:prSet presAssocID="{E11BE97B-57E6-4B38-9D12-F1CB4652BDCC}" presName="horz1" presStyleCnt="0"/>
      <dgm:spPr/>
    </dgm:pt>
    <dgm:pt modelId="{1FC301CF-DE27-40B1-A19B-D05704402315}" type="pres">
      <dgm:prSet presAssocID="{E11BE97B-57E6-4B38-9D12-F1CB4652BDCC}" presName="tx1" presStyleLbl="revTx" presStyleIdx="2" presStyleCnt="6"/>
      <dgm:spPr/>
    </dgm:pt>
    <dgm:pt modelId="{CBC58FE3-4F42-4C90-8731-68B7E1681EDA}" type="pres">
      <dgm:prSet presAssocID="{E11BE97B-57E6-4B38-9D12-F1CB4652BDCC}" presName="vert1" presStyleCnt="0"/>
      <dgm:spPr/>
    </dgm:pt>
    <dgm:pt modelId="{7125E7D8-DCB3-4744-8DC5-544B6072F344}" type="pres">
      <dgm:prSet presAssocID="{10118A32-E567-40DC-9DCE-43F08CE9D366}" presName="thickLine" presStyleLbl="alignNode1" presStyleIdx="3" presStyleCnt="6"/>
      <dgm:spPr/>
    </dgm:pt>
    <dgm:pt modelId="{75D4F052-7BEE-4CC9-AFE0-5F37113035F5}" type="pres">
      <dgm:prSet presAssocID="{10118A32-E567-40DC-9DCE-43F08CE9D366}" presName="horz1" presStyleCnt="0"/>
      <dgm:spPr/>
    </dgm:pt>
    <dgm:pt modelId="{8D0E9563-28AF-4D42-902E-9B4ADCC191D0}" type="pres">
      <dgm:prSet presAssocID="{10118A32-E567-40DC-9DCE-43F08CE9D366}" presName="tx1" presStyleLbl="revTx" presStyleIdx="3" presStyleCnt="6"/>
      <dgm:spPr/>
    </dgm:pt>
    <dgm:pt modelId="{B816561C-DEE3-426B-8F16-838BD25972AE}" type="pres">
      <dgm:prSet presAssocID="{10118A32-E567-40DC-9DCE-43F08CE9D366}" presName="vert1" presStyleCnt="0"/>
      <dgm:spPr/>
    </dgm:pt>
    <dgm:pt modelId="{B5CB6510-5C58-40CA-B47B-0D6A9E67939F}" type="pres">
      <dgm:prSet presAssocID="{546E65FC-4210-492A-A44B-097120B4A55E}" presName="thickLine" presStyleLbl="alignNode1" presStyleIdx="4" presStyleCnt="6"/>
      <dgm:spPr/>
    </dgm:pt>
    <dgm:pt modelId="{35303532-759B-4E3B-84E0-1BAF3B6389DB}" type="pres">
      <dgm:prSet presAssocID="{546E65FC-4210-492A-A44B-097120B4A55E}" presName="horz1" presStyleCnt="0"/>
      <dgm:spPr/>
    </dgm:pt>
    <dgm:pt modelId="{9C6ADCF1-DFD7-4E2B-8FD8-AD7ADF52B9D9}" type="pres">
      <dgm:prSet presAssocID="{546E65FC-4210-492A-A44B-097120B4A55E}" presName="tx1" presStyleLbl="revTx" presStyleIdx="4" presStyleCnt="6"/>
      <dgm:spPr/>
    </dgm:pt>
    <dgm:pt modelId="{56D703A3-9D73-4A78-86F3-2AE806C6A86E}" type="pres">
      <dgm:prSet presAssocID="{546E65FC-4210-492A-A44B-097120B4A55E}" presName="vert1" presStyleCnt="0"/>
      <dgm:spPr/>
    </dgm:pt>
    <dgm:pt modelId="{DE106747-D138-429F-8ABD-609715BED08E}" type="pres">
      <dgm:prSet presAssocID="{0CF55397-37FC-4BA5-8660-C1E18C1EEA9D}" presName="thickLine" presStyleLbl="alignNode1" presStyleIdx="5" presStyleCnt="6"/>
      <dgm:spPr/>
    </dgm:pt>
    <dgm:pt modelId="{03E1DB35-C75A-41BF-AA98-24B1B24143C3}" type="pres">
      <dgm:prSet presAssocID="{0CF55397-37FC-4BA5-8660-C1E18C1EEA9D}" presName="horz1" presStyleCnt="0"/>
      <dgm:spPr/>
    </dgm:pt>
    <dgm:pt modelId="{C9180E95-659F-4607-8E4D-DA3092AE77F4}" type="pres">
      <dgm:prSet presAssocID="{0CF55397-37FC-4BA5-8660-C1E18C1EEA9D}" presName="tx1" presStyleLbl="revTx" presStyleIdx="5" presStyleCnt="6"/>
      <dgm:spPr/>
    </dgm:pt>
    <dgm:pt modelId="{DF806AC6-75E7-4567-B24C-BB05BBF54C64}" type="pres">
      <dgm:prSet presAssocID="{0CF55397-37FC-4BA5-8660-C1E18C1EEA9D}" presName="vert1" presStyleCnt="0"/>
      <dgm:spPr/>
    </dgm:pt>
  </dgm:ptLst>
  <dgm:cxnLst>
    <dgm:cxn modelId="{CEDE2B00-9954-443C-B922-03A502BC277C}" srcId="{DC84DAEC-0EB7-4249-A152-A1CFA49EFA1E}" destId="{4F071E14-8613-4D54-B120-5A8BE8481344}" srcOrd="1" destOrd="0" parTransId="{E7F8552A-30D8-4594-80CD-28E462172DC1}" sibTransId="{108A8369-BDD7-4F7B-A2F5-A3DAEEB1B46B}"/>
    <dgm:cxn modelId="{41FC0A01-FEF7-4299-AF06-0A6B6F33E85D}" type="presOf" srcId="{E11BE97B-57E6-4B38-9D12-F1CB4652BDCC}" destId="{1FC301CF-DE27-40B1-A19B-D05704402315}" srcOrd="0" destOrd="0" presId="urn:microsoft.com/office/officeart/2008/layout/LinedList"/>
    <dgm:cxn modelId="{4F648601-986E-4A7D-9EB3-E251CB99CE62}" type="presOf" srcId="{0CF55397-37FC-4BA5-8660-C1E18C1EEA9D}" destId="{C9180E95-659F-4607-8E4D-DA3092AE77F4}" srcOrd="0" destOrd="0" presId="urn:microsoft.com/office/officeart/2008/layout/LinedList"/>
    <dgm:cxn modelId="{B30E233D-6DC2-4979-BEF7-3647EEBDCBB5}" type="presOf" srcId="{631F56BE-F177-499B-B2AA-F2F36A64E3D4}" destId="{E5842B8D-6BFE-41E5-A832-04926417EA14}" srcOrd="0" destOrd="0" presId="urn:microsoft.com/office/officeart/2008/layout/LinedList"/>
    <dgm:cxn modelId="{55B6D248-59D0-40B7-A47D-AFD881269B7A}" type="presOf" srcId="{10118A32-E567-40DC-9DCE-43F08CE9D366}" destId="{8D0E9563-28AF-4D42-902E-9B4ADCC191D0}" srcOrd="0" destOrd="0" presId="urn:microsoft.com/office/officeart/2008/layout/LinedList"/>
    <dgm:cxn modelId="{6346097B-9232-43D9-BA12-F6053B18E7AE}" srcId="{DC84DAEC-0EB7-4249-A152-A1CFA49EFA1E}" destId="{10118A32-E567-40DC-9DCE-43F08CE9D366}" srcOrd="3" destOrd="0" parTransId="{E1DA0AEA-6439-4D25-A0B4-64D66FFCC59F}" sibTransId="{D4F89C0B-7AAD-431D-917A-860467CA12DC}"/>
    <dgm:cxn modelId="{4E54BF97-E73C-4AE2-B0C0-F93D6342E07F}" type="presOf" srcId="{4F071E14-8613-4D54-B120-5A8BE8481344}" destId="{3FB849BA-80E9-4F30-A0AE-C60BAD1E0071}" srcOrd="0" destOrd="0" presId="urn:microsoft.com/office/officeart/2008/layout/LinedList"/>
    <dgm:cxn modelId="{317047A3-A920-477B-BF5D-061AA47796A9}" srcId="{DC84DAEC-0EB7-4249-A152-A1CFA49EFA1E}" destId="{546E65FC-4210-492A-A44B-097120B4A55E}" srcOrd="4" destOrd="0" parTransId="{A227BC45-E06E-4CD7-9BFA-5ED1669D8E03}" sibTransId="{9E4C4084-1BB2-4C23-8C35-2BB7A49685DD}"/>
    <dgm:cxn modelId="{698404B5-65FF-44EA-A9B0-8C687C77CB8E}" srcId="{DC84DAEC-0EB7-4249-A152-A1CFA49EFA1E}" destId="{E11BE97B-57E6-4B38-9D12-F1CB4652BDCC}" srcOrd="2" destOrd="0" parTransId="{2C391C72-80C1-412B-BF9F-994E66D20B62}" sibTransId="{F79BC65F-1134-4D3A-B9E3-69E74FC338BF}"/>
    <dgm:cxn modelId="{357E00C3-67AA-4B75-9CBC-CF0ECCBC3D9B}" srcId="{DC84DAEC-0EB7-4249-A152-A1CFA49EFA1E}" destId="{631F56BE-F177-499B-B2AA-F2F36A64E3D4}" srcOrd="0" destOrd="0" parTransId="{567B491D-2643-40A8-B4FE-57D98C1CD6F6}" sibTransId="{DD13884A-7F43-4201-A5C5-8D46245DF4B5}"/>
    <dgm:cxn modelId="{393456DC-9D13-4A7F-B315-6017B08AB917}" srcId="{DC84DAEC-0EB7-4249-A152-A1CFA49EFA1E}" destId="{0CF55397-37FC-4BA5-8660-C1E18C1EEA9D}" srcOrd="5" destOrd="0" parTransId="{696E3D36-F876-41FE-9883-BBF515FB8613}" sibTransId="{E3E9E8BA-5EA3-4F2B-8373-B8193E6B978F}"/>
    <dgm:cxn modelId="{037727DD-2070-490F-928B-D4C6A3FB4401}" type="presOf" srcId="{546E65FC-4210-492A-A44B-097120B4A55E}" destId="{9C6ADCF1-DFD7-4E2B-8FD8-AD7ADF52B9D9}" srcOrd="0" destOrd="0" presId="urn:microsoft.com/office/officeart/2008/layout/LinedList"/>
    <dgm:cxn modelId="{4D2E76E9-9D02-46B6-9230-1AC9ECE61728}" type="presOf" srcId="{DC84DAEC-0EB7-4249-A152-A1CFA49EFA1E}" destId="{0FA434E2-5597-4D7B-9592-DCE449AD77C7}" srcOrd="0" destOrd="0" presId="urn:microsoft.com/office/officeart/2008/layout/LinedList"/>
    <dgm:cxn modelId="{AF63EF03-E014-4DAB-95FE-7377C28A2B10}" type="presParOf" srcId="{0FA434E2-5597-4D7B-9592-DCE449AD77C7}" destId="{4209F7B3-836A-4CEE-A63F-7472AEB14237}" srcOrd="0" destOrd="0" presId="urn:microsoft.com/office/officeart/2008/layout/LinedList"/>
    <dgm:cxn modelId="{0896FDEF-67C4-49C2-AD0A-AB80733CFA93}" type="presParOf" srcId="{0FA434E2-5597-4D7B-9592-DCE449AD77C7}" destId="{412626E1-FC72-42F0-B74E-33B9F45955F9}" srcOrd="1" destOrd="0" presId="urn:microsoft.com/office/officeart/2008/layout/LinedList"/>
    <dgm:cxn modelId="{E6B2E2BB-19A2-440F-8DEF-CB8660845B72}" type="presParOf" srcId="{412626E1-FC72-42F0-B74E-33B9F45955F9}" destId="{E5842B8D-6BFE-41E5-A832-04926417EA14}" srcOrd="0" destOrd="0" presId="urn:microsoft.com/office/officeart/2008/layout/LinedList"/>
    <dgm:cxn modelId="{F99E7384-343B-4536-BBFD-0C99D6D2A11B}" type="presParOf" srcId="{412626E1-FC72-42F0-B74E-33B9F45955F9}" destId="{F1A80093-2FB3-40C2-AAFC-D1E7FB53C1C7}" srcOrd="1" destOrd="0" presId="urn:microsoft.com/office/officeart/2008/layout/LinedList"/>
    <dgm:cxn modelId="{47D66932-9162-4894-A2B2-B501AE49AD77}" type="presParOf" srcId="{0FA434E2-5597-4D7B-9592-DCE449AD77C7}" destId="{BCB955E5-32CC-4BAB-80CA-D81AADCB7EB2}" srcOrd="2" destOrd="0" presId="urn:microsoft.com/office/officeart/2008/layout/LinedList"/>
    <dgm:cxn modelId="{106DD01D-35E0-41A3-B4AB-2DB20FD7CB9D}" type="presParOf" srcId="{0FA434E2-5597-4D7B-9592-DCE449AD77C7}" destId="{EF5A975C-0CC9-4480-A2DB-70751B72BC33}" srcOrd="3" destOrd="0" presId="urn:microsoft.com/office/officeart/2008/layout/LinedList"/>
    <dgm:cxn modelId="{78C713B5-CDF8-4FCA-8218-4B8D7EC0B63D}" type="presParOf" srcId="{EF5A975C-0CC9-4480-A2DB-70751B72BC33}" destId="{3FB849BA-80E9-4F30-A0AE-C60BAD1E0071}" srcOrd="0" destOrd="0" presId="urn:microsoft.com/office/officeart/2008/layout/LinedList"/>
    <dgm:cxn modelId="{988D12CD-5E3D-4EAB-9C11-AE632259A446}" type="presParOf" srcId="{EF5A975C-0CC9-4480-A2DB-70751B72BC33}" destId="{1984D865-D711-4595-8FF9-4B579DD09446}" srcOrd="1" destOrd="0" presId="urn:microsoft.com/office/officeart/2008/layout/LinedList"/>
    <dgm:cxn modelId="{F7425EA4-3269-45DF-B7AE-7B869DE2659B}" type="presParOf" srcId="{0FA434E2-5597-4D7B-9592-DCE449AD77C7}" destId="{7C2AA8E1-83B2-44F3-863D-DA3B12E44689}" srcOrd="4" destOrd="0" presId="urn:microsoft.com/office/officeart/2008/layout/LinedList"/>
    <dgm:cxn modelId="{70DE84BB-0B40-4E44-932F-33C8292108B9}" type="presParOf" srcId="{0FA434E2-5597-4D7B-9592-DCE449AD77C7}" destId="{B9B0527D-DA66-409D-B418-232F9C9016F7}" srcOrd="5" destOrd="0" presId="urn:microsoft.com/office/officeart/2008/layout/LinedList"/>
    <dgm:cxn modelId="{D51BDBF2-2031-41A5-8035-718630677841}" type="presParOf" srcId="{B9B0527D-DA66-409D-B418-232F9C9016F7}" destId="{1FC301CF-DE27-40B1-A19B-D05704402315}" srcOrd="0" destOrd="0" presId="urn:microsoft.com/office/officeart/2008/layout/LinedList"/>
    <dgm:cxn modelId="{98477597-A178-4361-BFB0-2247608ADE5C}" type="presParOf" srcId="{B9B0527D-DA66-409D-B418-232F9C9016F7}" destId="{CBC58FE3-4F42-4C90-8731-68B7E1681EDA}" srcOrd="1" destOrd="0" presId="urn:microsoft.com/office/officeart/2008/layout/LinedList"/>
    <dgm:cxn modelId="{369D994A-5456-4CB2-9A64-B0D0A5CD4819}" type="presParOf" srcId="{0FA434E2-5597-4D7B-9592-DCE449AD77C7}" destId="{7125E7D8-DCB3-4744-8DC5-544B6072F344}" srcOrd="6" destOrd="0" presId="urn:microsoft.com/office/officeart/2008/layout/LinedList"/>
    <dgm:cxn modelId="{774C88BB-620F-4E27-A3F5-7762554B7607}" type="presParOf" srcId="{0FA434E2-5597-4D7B-9592-DCE449AD77C7}" destId="{75D4F052-7BEE-4CC9-AFE0-5F37113035F5}" srcOrd="7" destOrd="0" presId="urn:microsoft.com/office/officeart/2008/layout/LinedList"/>
    <dgm:cxn modelId="{8CB864CB-9776-4CAF-9A3B-FBC14F1AC110}" type="presParOf" srcId="{75D4F052-7BEE-4CC9-AFE0-5F37113035F5}" destId="{8D0E9563-28AF-4D42-902E-9B4ADCC191D0}" srcOrd="0" destOrd="0" presId="urn:microsoft.com/office/officeart/2008/layout/LinedList"/>
    <dgm:cxn modelId="{FE198E8F-BC1E-48C6-868B-F31F49CFCC43}" type="presParOf" srcId="{75D4F052-7BEE-4CC9-AFE0-5F37113035F5}" destId="{B816561C-DEE3-426B-8F16-838BD25972AE}" srcOrd="1" destOrd="0" presId="urn:microsoft.com/office/officeart/2008/layout/LinedList"/>
    <dgm:cxn modelId="{EB850399-2C01-4010-96A7-3692F0B16D10}" type="presParOf" srcId="{0FA434E2-5597-4D7B-9592-DCE449AD77C7}" destId="{B5CB6510-5C58-40CA-B47B-0D6A9E67939F}" srcOrd="8" destOrd="0" presId="urn:microsoft.com/office/officeart/2008/layout/LinedList"/>
    <dgm:cxn modelId="{8813F150-1CD2-462F-89D5-3E96DAC6C00D}" type="presParOf" srcId="{0FA434E2-5597-4D7B-9592-DCE449AD77C7}" destId="{35303532-759B-4E3B-84E0-1BAF3B6389DB}" srcOrd="9" destOrd="0" presId="urn:microsoft.com/office/officeart/2008/layout/LinedList"/>
    <dgm:cxn modelId="{B88A714C-1B3B-4529-B6E9-7C4A9F7203D6}" type="presParOf" srcId="{35303532-759B-4E3B-84E0-1BAF3B6389DB}" destId="{9C6ADCF1-DFD7-4E2B-8FD8-AD7ADF52B9D9}" srcOrd="0" destOrd="0" presId="urn:microsoft.com/office/officeart/2008/layout/LinedList"/>
    <dgm:cxn modelId="{627D3F94-2E98-4D09-90C2-D10D3243D4B1}" type="presParOf" srcId="{35303532-759B-4E3B-84E0-1BAF3B6389DB}" destId="{56D703A3-9D73-4A78-86F3-2AE806C6A86E}" srcOrd="1" destOrd="0" presId="urn:microsoft.com/office/officeart/2008/layout/LinedList"/>
    <dgm:cxn modelId="{43B46C4A-E0DB-4761-8948-2927F3BF3C3B}" type="presParOf" srcId="{0FA434E2-5597-4D7B-9592-DCE449AD77C7}" destId="{DE106747-D138-429F-8ABD-609715BED08E}" srcOrd="10" destOrd="0" presId="urn:microsoft.com/office/officeart/2008/layout/LinedList"/>
    <dgm:cxn modelId="{91FAE0C8-5CFE-49E0-AE84-0AD3AE076480}" type="presParOf" srcId="{0FA434E2-5597-4D7B-9592-DCE449AD77C7}" destId="{03E1DB35-C75A-41BF-AA98-24B1B24143C3}" srcOrd="11" destOrd="0" presId="urn:microsoft.com/office/officeart/2008/layout/LinedList"/>
    <dgm:cxn modelId="{F50A4237-F159-4A50-901C-BA31447A5148}" type="presParOf" srcId="{03E1DB35-C75A-41BF-AA98-24B1B24143C3}" destId="{C9180E95-659F-4607-8E4D-DA3092AE77F4}" srcOrd="0" destOrd="0" presId="urn:microsoft.com/office/officeart/2008/layout/LinedList"/>
    <dgm:cxn modelId="{4B2607B6-6F51-4335-AD97-865907079FBA}" type="presParOf" srcId="{03E1DB35-C75A-41BF-AA98-24B1B24143C3}" destId="{DF806AC6-75E7-4567-B24C-BB05BBF54C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3D471-9AFB-4270-BD62-3A89A721411D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93E264-2FAB-48CD-9532-27E5E4BC5163}">
      <dgm:prSet/>
      <dgm:spPr/>
      <dgm:t>
        <a:bodyPr/>
        <a:lstStyle/>
        <a:p>
          <a:r>
            <a:rPr lang="ru-RU" b="0" i="0" dirty="0"/>
            <a:t>обучаемость </a:t>
          </a:r>
          <a:endParaRPr lang="en-US" dirty="0"/>
        </a:p>
      </dgm:t>
    </dgm:pt>
    <dgm:pt modelId="{5A2C08D6-A485-4C43-8661-255FC03CFDAF}" type="parTrans" cxnId="{7BEBA56F-FBBD-4250-B759-DFDDCC71998E}">
      <dgm:prSet/>
      <dgm:spPr/>
      <dgm:t>
        <a:bodyPr/>
        <a:lstStyle/>
        <a:p>
          <a:endParaRPr lang="en-US"/>
        </a:p>
      </dgm:t>
    </dgm:pt>
    <dgm:pt modelId="{D7267E9B-3723-49F7-8E41-616A100A8ECC}" type="sibTrans" cxnId="{7BEBA56F-FBBD-4250-B759-DFDDCC71998E}">
      <dgm:prSet/>
      <dgm:spPr/>
      <dgm:t>
        <a:bodyPr/>
        <a:lstStyle/>
        <a:p>
          <a:endParaRPr lang="en-US"/>
        </a:p>
      </dgm:t>
    </dgm:pt>
    <dgm:pt modelId="{AA6BC34D-5E56-401F-AB14-A4DD596A158E}">
      <dgm:prSet/>
      <dgm:spPr/>
      <dgm:t>
        <a:bodyPr/>
        <a:lstStyle/>
        <a:p>
          <a:r>
            <a:rPr lang="ru-RU" b="0" i="0" dirty="0"/>
            <a:t>обученность</a:t>
          </a:r>
          <a:endParaRPr lang="en-US" dirty="0"/>
        </a:p>
      </dgm:t>
    </dgm:pt>
    <dgm:pt modelId="{A63C7455-9AB7-4C04-AD4B-52514847CD6F}" type="parTrans" cxnId="{AE39005C-403E-47C8-A47F-A618DA354432}">
      <dgm:prSet/>
      <dgm:spPr/>
      <dgm:t>
        <a:bodyPr/>
        <a:lstStyle/>
        <a:p>
          <a:endParaRPr lang="en-US"/>
        </a:p>
      </dgm:t>
    </dgm:pt>
    <dgm:pt modelId="{2F39C397-41E3-415D-BD34-14C6F4B0F795}" type="sibTrans" cxnId="{AE39005C-403E-47C8-A47F-A618DA354432}">
      <dgm:prSet/>
      <dgm:spPr/>
      <dgm:t>
        <a:bodyPr/>
        <a:lstStyle/>
        <a:p>
          <a:endParaRPr lang="en-US"/>
        </a:p>
      </dgm:t>
    </dgm:pt>
    <dgm:pt modelId="{6E780FE1-4363-4B92-9159-22D648349B66}" type="pres">
      <dgm:prSet presAssocID="{3663D471-9AFB-4270-BD62-3A89A721411D}" presName="diagram" presStyleCnt="0">
        <dgm:presLayoutVars>
          <dgm:dir/>
          <dgm:resizeHandles val="exact"/>
        </dgm:presLayoutVars>
      </dgm:prSet>
      <dgm:spPr/>
    </dgm:pt>
    <dgm:pt modelId="{0A0B9AB5-2B17-4489-A705-E46350D60EF5}" type="pres">
      <dgm:prSet presAssocID="{9893E264-2FAB-48CD-9532-27E5E4BC5163}" presName="arrow" presStyleLbl="node1" presStyleIdx="0" presStyleCnt="2">
        <dgm:presLayoutVars>
          <dgm:bulletEnabled val="1"/>
        </dgm:presLayoutVars>
      </dgm:prSet>
      <dgm:spPr/>
    </dgm:pt>
    <dgm:pt modelId="{7F11AB29-47F7-43D5-9E71-665895F2039D}" type="pres">
      <dgm:prSet presAssocID="{AA6BC34D-5E56-401F-AB14-A4DD596A158E}" presName="arrow" presStyleLbl="node1" presStyleIdx="1" presStyleCnt="2">
        <dgm:presLayoutVars>
          <dgm:bulletEnabled val="1"/>
        </dgm:presLayoutVars>
      </dgm:prSet>
      <dgm:spPr/>
    </dgm:pt>
  </dgm:ptLst>
  <dgm:cxnLst>
    <dgm:cxn modelId="{A75C8F24-DF71-4BF7-8EA1-C90908B98B45}" type="presOf" srcId="{3663D471-9AFB-4270-BD62-3A89A721411D}" destId="{6E780FE1-4363-4B92-9159-22D648349B66}" srcOrd="0" destOrd="0" presId="urn:microsoft.com/office/officeart/2005/8/layout/arrow5"/>
    <dgm:cxn modelId="{AE39005C-403E-47C8-A47F-A618DA354432}" srcId="{3663D471-9AFB-4270-BD62-3A89A721411D}" destId="{AA6BC34D-5E56-401F-AB14-A4DD596A158E}" srcOrd="1" destOrd="0" parTransId="{A63C7455-9AB7-4C04-AD4B-52514847CD6F}" sibTransId="{2F39C397-41E3-415D-BD34-14C6F4B0F795}"/>
    <dgm:cxn modelId="{BC8B1A42-E964-4438-A34F-406C65563AD6}" type="presOf" srcId="{AA6BC34D-5E56-401F-AB14-A4DD596A158E}" destId="{7F11AB29-47F7-43D5-9E71-665895F2039D}" srcOrd="0" destOrd="0" presId="urn:microsoft.com/office/officeart/2005/8/layout/arrow5"/>
    <dgm:cxn modelId="{7BEBA56F-FBBD-4250-B759-DFDDCC71998E}" srcId="{3663D471-9AFB-4270-BD62-3A89A721411D}" destId="{9893E264-2FAB-48CD-9532-27E5E4BC5163}" srcOrd="0" destOrd="0" parTransId="{5A2C08D6-A485-4C43-8661-255FC03CFDAF}" sibTransId="{D7267E9B-3723-49F7-8E41-616A100A8ECC}"/>
    <dgm:cxn modelId="{AB5C3DF4-6FB4-43E1-B8D1-07965869ED66}" type="presOf" srcId="{9893E264-2FAB-48CD-9532-27E5E4BC5163}" destId="{0A0B9AB5-2B17-4489-A705-E46350D60EF5}" srcOrd="0" destOrd="0" presId="urn:microsoft.com/office/officeart/2005/8/layout/arrow5"/>
    <dgm:cxn modelId="{5C254E82-D1D3-48C5-9150-7480B731E4A5}" type="presParOf" srcId="{6E780FE1-4363-4B92-9159-22D648349B66}" destId="{0A0B9AB5-2B17-4489-A705-E46350D60EF5}" srcOrd="0" destOrd="0" presId="urn:microsoft.com/office/officeart/2005/8/layout/arrow5"/>
    <dgm:cxn modelId="{70FCCE44-5D11-4E16-AB85-8F4217DCA5D2}" type="presParOf" srcId="{6E780FE1-4363-4B92-9159-22D648349B66}" destId="{7F11AB29-47F7-43D5-9E71-665895F2039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D64CA2-3760-4E4B-9C3B-204B7529F5B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6CEE51-7224-4581-8E6D-9CE134FCDFC1}">
      <dgm:prSet/>
      <dgm:spPr/>
      <dgm:t>
        <a:bodyPr/>
        <a:lstStyle/>
        <a:p>
          <a:r>
            <a:rPr lang="ru-RU" dirty="0"/>
            <a:t>не развитость волевых процессов</a:t>
          </a:r>
          <a:endParaRPr lang="en-US" dirty="0"/>
        </a:p>
      </dgm:t>
    </dgm:pt>
    <dgm:pt modelId="{EFA8AAA0-C2A6-4F9D-8825-D24FE6001B00}" type="parTrans" cxnId="{947F49FD-233C-4B7E-AF65-62271C08D715}">
      <dgm:prSet/>
      <dgm:spPr/>
      <dgm:t>
        <a:bodyPr/>
        <a:lstStyle/>
        <a:p>
          <a:endParaRPr lang="en-US"/>
        </a:p>
      </dgm:t>
    </dgm:pt>
    <dgm:pt modelId="{2EBFF5F4-BB65-4BD8-A86A-BD0023E76DCE}" type="sibTrans" cxnId="{947F49FD-233C-4B7E-AF65-62271C08D715}">
      <dgm:prSet/>
      <dgm:spPr/>
      <dgm:t>
        <a:bodyPr/>
        <a:lstStyle/>
        <a:p>
          <a:endParaRPr lang="en-US"/>
        </a:p>
      </dgm:t>
    </dgm:pt>
    <dgm:pt modelId="{ED814DFA-B371-4721-83FA-806A58D9AAF6}">
      <dgm:prSet/>
      <dgm:spPr/>
      <dgm:t>
        <a:bodyPr/>
        <a:lstStyle/>
        <a:p>
          <a:r>
            <a:rPr lang="ru-RU"/>
            <a:t>интерес не имеет мотивационно-потребностных оснований</a:t>
          </a:r>
          <a:endParaRPr lang="en-US"/>
        </a:p>
      </dgm:t>
    </dgm:pt>
    <dgm:pt modelId="{A3B23A72-20B9-415D-BDFE-C416B98DC31A}" type="parTrans" cxnId="{3F8B160F-9DC7-4752-B153-C2D24B6E8FBE}">
      <dgm:prSet/>
      <dgm:spPr/>
      <dgm:t>
        <a:bodyPr/>
        <a:lstStyle/>
        <a:p>
          <a:endParaRPr lang="en-US"/>
        </a:p>
      </dgm:t>
    </dgm:pt>
    <dgm:pt modelId="{ADF34173-1938-4330-999D-7E62E6D36AD2}" type="sibTrans" cxnId="{3F8B160F-9DC7-4752-B153-C2D24B6E8FBE}">
      <dgm:prSet/>
      <dgm:spPr/>
      <dgm:t>
        <a:bodyPr/>
        <a:lstStyle/>
        <a:p>
          <a:endParaRPr lang="en-US"/>
        </a:p>
      </dgm:t>
    </dgm:pt>
    <dgm:pt modelId="{3CAB8A2F-612B-4C91-B4DF-81EA9EA53916}">
      <dgm:prSet/>
      <dgm:spPr/>
      <dgm:t>
        <a:bodyPr/>
        <a:lstStyle/>
        <a:p>
          <a:r>
            <a:rPr lang="ru-RU" dirty="0"/>
            <a:t>затруднено или невозможно формирование устной и письменной речи</a:t>
          </a:r>
          <a:endParaRPr lang="en-US" dirty="0"/>
        </a:p>
      </dgm:t>
    </dgm:pt>
    <dgm:pt modelId="{DECCABC4-2872-4A75-B232-ECF03C0EB3E5}" type="parTrans" cxnId="{2E1D64A1-14EB-4307-9BCC-CF684F7287D8}">
      <dgm:prSet/>
      <dgm:spPr/>
      <dgm:t>
        <a:bodyPr/>
        <a:lstStyle/>
        <a:p>
          <a:endParaRPr lang="en-US"/>
        </a:p>
      </dgm:t>
    </dgm:pt>
    <dgm:pt modelId="{36D12215-9B47-4134-85D1-1F20D7F9BE4A}" type="sibTrans" cxnId="{2E1D64A1-14EB-4307-9BCC-CF684F7287D8}">
      <dgm:prSet/>
      <dgm:spPr/>
      <dgm:t>
        <a:bodyPr/>
        <a:lstStyle/>
        <a:p>
          <a:endParaRPr lang="en-US"/>
        </a:p>
      </dgm:t>
    </dgm:pt>
    <dgm:pt modelId="{191DE89F-BFF0-4A93-AD51-0BB29A4061C1}">
      <dgm:prSet/>
      <dgm:spPr/>
      <dgm:t>
        <a:bodyPr/>
        <a:lstStyle/>
        <a:p>
          <a:r>
            <a:rPr lang="ru-RU" dirty="0"/>
            <a:t>особенности моторики</a:t>
          </a:r>
          <a:endParaRPr lang="en-US" dirty="0"/>
        </a:p>
      </dgm:t>
    </dgm:pt>
    <dgm:pt modelId="{77E932BD-1F3B-4DC2-9D3A-E7E0B0464FDD}" type="parTrans" cxnId="{CF7A3356-6BB1-483E-B6B9-234A5BEB77F4}">
      <dgm:prSet/>
      <dgm:spPr/>
      <dgm:t>
        <a:bodyPr/>
        <a:lstStyle/>
        <a:p>
          <a:endParaRPr lang="en-US"/>
        </a:p>
      </dgm:t>
    </dgm:pt>
    <dgm:pt modelId="{AA3CEF7F-A958-497B-898E-E56667354249}" type="sibTrans" cxnId="{CF7A3356-6BB1-483E-B6B9-234A5BEB77F4}">
      <dgm:prSet/>
      <dgm:spPr/>
      <dgm:t>
        <a:bodyPr/>
        <a:lstStyle/>
        <a:p>
          <a:endParaRPr lang="en-US"/>
        </a:p>
      </dgm:t>
    </dgm:pt>
    <dgm:pt modelId="{842FD099-4345-43E4-88BE-1EFBCA29D476}" type="pres">
      <dgm:prSet presAssocID="{13D64CA2-3760-4E4B-9C3B-204B7529F5B4}" presName="linear" presStyleCnt="0">
        <dgm:presLayoutVars>
          <dgm:animLvl val="lvl"/>
          <dgm:resizeHandles val="exact"/>
        </dgm:presLayoutVars>
      </dgm:prSet>
      <dgm:spPr/>
    </dgm:pt>
    <dgm:pt modelId="{71E7D58B-C8A8-456B-A25F-0E6F44928CDC}" type="pres">
      <dgm:prSet presAssocID="{E16CEE51-7224-4581-8E6D-9CE134FCDF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99EC3E-4E04-4311-8FFC-A1797ED6E200}" type="pres">
      <dgm:prSet presAssocID="{2EBFF5F4-BB65-4BD8-A86A-BD0023E76DCE}" presName="spacer" presStyleCnt="0"/>
      <dgm:spPr/>
    </dgm:pt>
    <dgm:pt modelId="{B1BD254E-AF50-4F01-B033-49E33976616D}" type="pres">
      <dgm:prSet presAssocID="{ED814DFA-B371-4721-83FA-806A58D9AA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69D945-593E-453B-B3E7-2FFAB3D7827E}" type="pres">
      <dgm:prSet presAssocID="{ADF34173-1938-4330-999D-7E62E6D36AD2}" presName="spacer" presStyleCnt="0"/>
      <dgm:spPr/>
    </dgm:pt>
    <dgm:pt modelId="{4F57AB4C-6CF7-4F2E-961C-8F31B6EC241E}" type="pres">
      <dgm:prSet presAssocID="{3CAB8A2F-612B-4C91-B4DF-81EA9EA539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A5CBDD-1978-4606-9F0F-E891684FC9FF}" type="pres">
      <dgm:prSet presAssocID="{36D12215-9B47-4134-85D1-1F20D7F9BE4A}" presName="spacer" presStyleCnt="0"/>
      <dgm:spPr/>
    </dgm:pt>
    <dgm:pt modelId="{2B37B342-DDD8-46BD-8C0C-7F74FDDEA357}" type="pres">
      <dgm:prSet presAssocID="{191DE89F-BFF0-4A93-AD51-0BB29A4061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8B160F-9DC7-4752-B153-C2D24B6E8FBE}" srcId="{13D64CA2-3760-4E4B-9C3B-204B7529F5B4}" destId="{ED814DFA-B371-4721-83FA-806A58D9AAF6}" srcOrd="1" destOrd="0" parTransId="{A3B23A72-20B9-415D-BDFE-C416B98DC31A}" sibTransId="{ADF34173-1938-4330-999D-7E62E6D36AD2}"/>
    <dgm:cxn modelId="{34A6FB3D-4789-4366-B305-0D8E7FBC6902}" type="presOf" srcId="{ED814DFA-B371-4721-83FA-806A58D9AAF6}" destId="{B1BD254E-AF50-4F01-B033-49E33976616D}" srcOrd="0" destOrd="0" presId="urn:microsoft.com/office/officeart/2005/8/layout/vList2"/>
    <dgm:cxn modelId="{13A8B360-C275-4ADA-9B0A-62B931C695AF}" type="presOf" srcId="{191DE89F-BFF0-4A93-AD51-0BB29A4061C1}" destId="{2B37B342-DDD8-46BD-8C0C-7F74FDDEA357}" srcOrd="0" destOrd="0" presId="urn:microsoft.com/office/officeart/2005/8/layout/vList2"/>
    <dgm:cxn modelId="{4AAA3E6E-6DA0-448A-B15B-41DDBE766954}" type="presOf" srcId="{3CAB8A2F-612B-4C91-B4DF-81EA9EA53916}" destId="{4F57AB4C-6CF7-4F2E-961C-8F31B6EC241E}" srcOrd="0" destOrd="0" presId="urn:microsoft.com/office/officeart/2005/8/layout/vList2"/>
    <dgm:cxn modelId="{CF7A3356-6BB1-483E-B6B9-234A5BEB77F4}" srcId="{13D64CA2-3760-4E4B-9C3B-204B7529F5B4}" destId="{191DE89F-BFF0-4A93-AD51-0BB29A4061C1}" srcOrd="3" destOrd="0" parTransId="{77E932BD-1F3B-4DC2-9D3A-E7E0B0464FDD}" sibTransId="{AA3CEF7F-A958-497B-898E-E56667354249}"/>
    <dgm:cxn modelId="{2E1D64A1-14EB-4307-9BCC-CF684F7287D8}" srcId="{13D64CA2-3760-4E4B-9C3B-204B7529F5B4}" destId="{3CAB8A2F-612B-4C91-B4DF-81EA9EA53916}" srcOrd="2" destOrd="0" parTransId="{DECCABC4-2872-4A75-B232-ECF03C0EB3E5}" sibTransId="{36D12215-9B47-4134-85D1-1F20D7F9BE4A}"/>
    <dgm:cxn modelId="{8F0AADD1-8C43-474D-B578-4CA969841E73}" type="presOf" srcId="{13D64CA2-3760-4E4B-9C3B-204B7529F5B4}" destId="{842FD099-4345-43E4-88BE-1EFBCA29D476}" srcOrd="0" destOrd="0" presId="urn:microsoft.com/office/officeart/2005/8/layout/vList2"/>
    <dgm:cxn modelId="{BA849AF5-48BA-4A4E-961A-CE3859B4B19A}" type="presOf" srcId="{E16CEE51-7224-4581-8E6D-9CE134FCDFC1}" destId="{71E7D58B-C8A8-456B-A25F-0E6F44928CDC}" srcOrd="0" destOrd="0" presId="urn:microsoft.com/office/officeart/2005/8/layout/vList2"/>
    <dgm:cxn modelId="{947F49FD-233C-4B7E-AF65-62271C08D715}" srcId="{13D64CA2-3760-4E4B-9C3B-204B7529F5B4}" destId="{E16CEE51-7224-4581-8E6D-9CE134FCDFC1}" srcOrd="0" destOrd="0" parTransId="{EFA8AAA0-C2A6-4F9D-8825-D24FE6001B00}" sibTransId="{2EBFF5F4-BB65-4BD8-A86A-BD0023E76DCE}"/>
    <dgm:cxn modelId="{60800FF3-09E2-4C85-95A2-1099A5E795A1}" type="presParOf" srcId="{842FD099-4345-43E4-88BE-1EFBCA29D476}" destId="{71E7D58B-C8A8-456B-A25F-0E6F44928CDC}" srcOrd="0" destOrd="0" presId="urn:microsoft.com/office/officeart/2005/8/layout/vList2"/>
    <dgm:cxn modelId="{A7FB9386-4D7C-4E10-AD0B-3568DC6F3D40}" type="presParOf" srcId="{842FD099-4345-43E4-88BE-1EFBCA29D476}" destId="{7599EC3E-4E04-4311-8FFC-A1797ED6E200}" srcOrd="1" destOrd="0" presId="urn:microsoft.com/office/officeart/2005/8/layout/vList2"/>
    <dgm:cxn modelId="{97CFBBEF-5EFA-4D5B-97D6-03DFBDDA8FDB}" type="presParOf" srcId="{842FD099-4345-43E4-88BE-1EFBCA29D476}" destId="{B1BD254E-AF50-4F01-B033-49E33976616D}" srcOrd="2" destOrd="0" presId="urn:microsoft.com/office/officeart/2005/8/layout/vList2"/>
    <dgm:cxn modelId="{9E368DB2-30BC-47CB-94EE-2DFBE93C6CAB}" type="presParOf" srcId="{842FD099-4345-43E4-88BE-1EFBCA29D476}" destId="{8269D945-593E-453B-B3E7-2FFAB3D7827E}" srcOrd="3" destOrd="0" presId="urn:microsoft.com/office/officeart/2005/8/layout/vList2"/>
    <dgm:cxn modelId="{DD533906-5A4D-4524-B9C4-AD322FA9B332}" type="presParOf" srcId="{842FD099-4345-43E4-88BE-1EFBCA29D476}" destId="{4F57AB4C-6CF7-4F2E-961C-8F31B6EC241E}" srcOrd="4" destOrd="0" presId="urn:microsoft.com/office/officeart/2005/8/layout/vList2"/>
    <dgm:cxn modelId="{EA335A9F-A883-4B8B-9B26-6AB24A0602C0}" type="presParOf" srcId="{842FD099-4345-43E4-88BE-1EFBCA29D476}" destId="{0BA5CBDD-1978-4606-9F0F-E891684FC9FF}" srcOrd="5" destOrd="0" presId="urn:microsoft.com/office/officeart/2005/8/layout/vList2"/>
    <dgm:cxn modelId="{7542B005-3805-45F1-8A6A-7B761A70CC38}" type="presParOf" srcId="{842FD099-4345-43E4-88BE-1EFBCA29D476}" destId="{2B37B342-DDD8-46BD-8C0C-7F74FDDEA3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E4A526-9D47-4C8F-B657-DD0151D5DD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1D03C48-D1C9-4CE8-A603-3F07F58754F6}">
      <dgm:prSet/>
      <dgm:spPr/>
      <dgm:t>
        <a:bodyPr/>
        <a:lstStyle/>
        <a:p>
          <a:r>
            <a:rPr lang="ru-RU"/>
            <a:t>проведение</a:t>
          </a:r>
          <a:endParaRPr lang="en-US"/>
        </a:p>
      </dgm:t>
    </dgm:pt>
    <dgm:pt modelId="{81D13F6D-DF15-4A74-B4C6-E385C7F796D1}" type="parTrans" cxnId="{B67B7CB3-2939-4A39-BE96-172F676B5FE2}">
      <dgm:prSet/>
      <dgm:spPr/>
      <dgm:t>
        <a:bodyPr/>
        <a:lstStyle/>
        <a:p>
          <a:endParaRPr lang="en-US"/>
        </a:p>
      </dgm:t>
    </dgm:pt>
    <dgm:pt modelId="{BCF5F1EA-8B89-4931-A1BC-9575A68C3573}" type="sibTrans" cxnId="{B67B7CB3-2939-4A39-BE96-172F676B5FE2}">
      <dgm:prSet/>
      <dgm:spPr/>
      <dgm:t>
        <a:bodyPr/>
        <a:lstStyle/>
        <a:p>
          <a:endParaRPr lang="en-US"/>
        </a:p>
      </dgm:t>
    </dgm:pt>
    <dgm:pt modelId="{3DC3F04A-B315-4699-B781-8F0777A18D93}">
      <dgm:prSet/>
      <dgm:spPr/>
      <dgm:t>
        <a:bodyPr/>
        <a:lstStyle/>
        <a:p>
          <a:r>
            <a:rPr lang="ru-RU"/>
            <a:t>интерпретация результатов</a:t>
          </a:r>
          <a:endParaRPr lang="en-US"/>
        </a:p>
      </dgm:t>
    </dgm:pt>
    <dgm:pt modelId="{9EE7F95F-6B1F-4FC3-82E4-3355C44C17C7}" type="parTrans" cxnId="{9D84E2CB-B165-4397-98B3-7D1EFEACCB52}">
      <dgm:prSet/>
      <dgm:spPr/>
      <dgm:t>
        <a:bodyPr/>
        <a:lstStyle/>
        <a:p>
          <a:endParaRPr lang="en-US"/>
        </a:p>
      </dgm:t>
    </dgm:pt>
    <dgm:pt modelId="{7ADC7463-7DFE-4D5A-BD44-AFDE7A7D15F9}" type="sibTrans" cxnId="{9D84E2CB-B165-4397-98B3-7D1EFEACCB52}">
      <dgm:prSet/>
      <dgm:spPr/>
      <dgm:t>
        <a:bodyPr/>
        <a:lstStyle/>
        <a:p>
          <a:endParaRPr lang="en-US"/>
        </a:p>
      </dgm:t>
    </dgm:pt>
    <dgm:pt modelId="{0621E60E-7186-4C9E-A90D-E88E5586C98E}">
      <dgm:prSet/>
      <dgm:spPr/>
      <dgm:t>
        <a:bodyPr/>
        <a:lstStyle/>
        <a:p>
          <a:r>
            <a:rPr lang="ru-RU"/>
            <a:t>работа с родителями</a:t>
          </a:r>
          <a:endParaRPr lang="en-US"/>
        </a:p>
      </dgm:t>
    </dgm:pt>
    <dgm:pt modelId="{990DDB3C-55D7-4DA4-AF81-B9A0451D206A}" type="parTrans" cxnId="{51C39A3F-7F11-4EF0-9224-DDA78F27476A}">
      <dgm:prSet/>
      <dgm:spPr/>
      <dgm:t>
        <a:bodyPr/>
        <a:lstStyle/>
        <a:p>
          <a:endParaRPr lang="en-US"/>
        </a:p>
      </dgm:t>
    </dgm:pt>
    <dgm:pt modelId="{B57E5A40-6AE6-4D40-8DE4-4D1E938863D8}" type="sibTrans" cxnId="{51C39A3F-7F11-4EF0-9224-DDA78F27476A}">
      <dgm:prSet/>
      <dgm:spPr/>
      <dgm:t>
        <a:bodyPr/>
        <a:lstStyle/>
        <a:p>
          <a:endParaRPr lang="en-US"/>
        </a:p>
      </dgm:t>
    </dgm:pt>
    <dgm:pt modelId="{01C39AFD-FCC1-4A9D-BC15-D493E887EE28}" type="pres">
      <dgm:prSet presAssocID="{B1E4A526-9D47-4C8F-B657-DD0151D5DD2D}" presName="linear" presStyleCnt="0">
        <dgm:presLayoutVars>
          <dgm:animLvl val="lvl"/>
          <dgm:resizeHandles val="exact"/>
        </dgm:presLayoutVars>
      </dgm:prSet>
      <dgm:spPr/>
    </dgm:pt>
    <dgm:pt modelId="{42B669E5-284B-4E9D-B9B1-9B489831F407}" type="pres">
      <dgm:prSet presAssocID="{31D03C48-D1C9-4CE8-A603-3F07F58754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240AF9-1D2D-42C3-A639-EDD20DC67537}" type="pres">
      <dgm:prSet presAssocID="{BCF5F1EA-8B89-4931-A1BC-9575A68C3573}" presName="spacer" presStyleCnt="0"/>
      <dgm:spPr/>
    </dgm:pt>
    <dgm:pt modelId="{1391FB49-E661-42F0-959C-DFE7BF16457E}" type="pres">
      <dgm:prSet presAssocID="{3DC3F04A-B315-4699-B781-8F0777A18D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8418C8-88C4-4D7C-83F0-7A5AF29313CF}" type="pres">
      <dgm:prSet presAssocID="{7ADC7463-7DFE-4D5A-BD44-AFDE7A7D15F9}" presName="spacer" presStyleCnt="0"/>
      <dgm:spPr/>
    </dgm:pt>
    <dgm:pt modelId="{4ABB07CF-D977-4BA1-AEE6-B777BD0B2F00}" type="pres">
      <dgm:prSet presAssocID="{0621E60E-7186-4C9E-A90D-E88E5586C9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4E0212-7025-4673-9EE2-BA534F0E0823}" type="presOf" srcId="{B1E4A526-9D47-4C8F-B657-DD0151D5DD2D}" destId="{01C39AFD-FCC1-4A9D-BC15-D493E887EE28}" srcOrd="0" destOrd="0" presId="urn:microsoft.com/office/officeart/2005/8/layout/vList2"/>
    <dgm:cxn modelId="{51C39A3F-7F11-4EF0-9224-DDA78F27476A}" srcId="{B1E4A526-9D47-4C8F-B657-DD0151D5DD2D}" destId="{0621E60E-7186-4C9E-A90D-E88E5586C98E}" srcOrd="2" destOrd="0" parTransId="{990DDB3C-55D7-4DA4-AF81-B9A0451D206A}" sibTransId="{B57E5A40-6AE6-4D40-8DE4-4D1E938863D8}"/>
    <dgm:cxn modelId="{D2F14A44-5EA8-4D2A-8BAA-2C732656264F}" type="presOf" srcId="{0621E60E-7186-4C9E-A90D-E88E5586C98E}" destId="{4ABB07CF-D977-4BA1-AEE6-B777BD0B2F00}" srcOrd="0" destOrd="0" presId="urn:microsoft.com/office/officeart/2005/8/layout/vList2"/>
    <dgm:cxn modelId="{7B1D0753-62E1-42D0-89B1-930F376642C1}" type="presOf" srcId="{3DC3F04A-B315-4699-B781-8F0777A18D93}" destId="{1391FB49-E661-42F0-959C-DFE7BF16457E}" srcOrd="0" destOrd="0" presId="urn:microsoft.com/office/officeart/2005/8/layout/vList2"/>
    <dgm:cxn modelId="{738FC0A3-D323-46F2-B297-A9771A816D5A}" type="presOf" srcId="{31D03C48-D1C9-4CE8-A603-3F07F58754F6}" destId="{42B669E5-284B-4E9D-B9B1-9B489831F407}" srcOrd="0" destOrd="0" presId="urn:microsoft.com/office/officeart/2005/8/layout/vList2"/>
    <dgm:cxn modelId="{B67B7CB3-2939-4A39-BE96-172F676B5FE2}" srcId="{B1E4A526-9D47-4C8F-B657-DD0151D5DD2D}" destId="{31D03C48-D1C9-4CE8-A603-3F07F58754F6}" srcOrd="0" destOrd="0" parTransId="{81D13F6D-DF15-4A74-B4C6-E385C7F796D1}" sibTransId="{BCF5F1EA-8B89-4931-A1BC-9575A68C3573}"/>
    <dgm:cxn modelId="{9D84E2CB-B165-4397-98B3-7D1EFEACCB52}" srcId="{B1E4A526-9D47-4C8F-B657-DD0151D5DD2D}" destId="{3DC3F04A-B315-4699-B781-8F0777A18D93}" srcOrd="1" destOrd="0" parTransId="{9EE7F95F-6B1F-4FC3-82E4-3355C44C17C7}" sibTransId="{7ADC7463-7DFE-4D5A-BD44-AFDE7A7D15F9}"/>
    <dgm:cxn modelId="{E80EF073-F740-414F-B97E-1C2C15C93014}" type="presParOf" srcId="{01C39AFD-FCC1-4A9D-BC15-D493E887EE28}" destId="{42B669E5-284B-4E9D-B9B1-9B489831F407}" srcOrd="0" destOrd="0" presId="urn:microsoft.com/office/officeart/2005/8/layout/vList2"/>
    <dgm:cxn modelId="{7C9C7649-A2CE-41E5-82D6-1C4575B10792}" type="presParOf" srcId="{01C39AFD-FCC1-4A9D-BC15-D493E887EE28}" destId="{5E240AF9-1D2D-42C3-A639-EDD20DC67537}" srcOrd="1" destOrd="0" presId="urn:microsoft.com/office/officeart/2005/8/layout/vList2"/>
    <dgm:cxn modelId="{32DDD953-06DD-4922-B102-48EB54A5EC6D}" type="presParOf" srcId="{01C39AFD-FCC1-4A9D-BC15-D493E887EE28}" destId="{1391FB49-E661-42F0-959C-DFE7BF16457E}" srcOrd="2" destOrd="0" presId="urn:microsoft.com/office/officeart/2005/8/layout/vList2"/>
    <dgm:cxn modelId="{B4C87824-1C48-449D-9366-39283EE55178}" type="presParOf" srcId="{01C39AFD-FCC1-4A9D-BC15-D493E887EE28}" destId="{E38418C8-88C4-4D7C-83F0-7A5AF29313CF}" srcOrd="3" destOrd="0" presId="urn:microsoft.com/office/officeart/2005/8/layout/vList2"/>
    <dgm:cxn modelId="{D96BBB30-F091-4F7E-B0E7-6A9C7CEBBA0F}" type="presParOf" srcId="{01C39AFD-FCC1-4A9D-BC15-D493E887EE28}" destId="{4ABB07CF-D977-4BA1-AEE6-B777BD0B2F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24461-C4BE-4201-AF56-8DA23C533159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определить общую осведомленность </a:t>
          </a:r>
          <a:endParaRPr lang="en-US" sz="4300" kern="1200" dirty="0"/>
        </a:p>
      </dsp:txBody>
      <dsp:txXfrm>
        <a:off x="48627" y="48627"/>
        <a:ext cx="7572674" cy="1562978"/>
      </dsp:txXfrm>
    </dsp:sp>
    <dsp:sp modelId="{31DDB64E-C524-4CBF-9A22-A2526AD07592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/>
            <a:t>обученность (обучаемость) ребенка</a:t>
          </a:r>
          <a:endParaRPr lang="en-US" sz="4300" kern="1200"/>
        </a:p>
      </dsp:txBody>
      <dsp:txXfrm>
        <a:off x="1687801" y="2077799"/>
        <a:ext cx="6473075" cy="1562978"/>
      </dsp:txXfrm>
    </dsp:sp>
    <dsp:sp modelId="{7FB0EE77-E4ED-494F-8624-46B8C11BBB70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016FF-411A-496E-B345-463D3A4E8EE5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D613-025F-4FEA-9689-89922F7D65EA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784A1-C3B8-4C49-8351-0CF874531C9F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принятие задания</a:t>
          </a:r>
          <a:endParaRPr lang="en-US" sz="2200" kern="1200" dirty="0"/>
        </a:p>
      </dsp:txBody>
      <dsp:txXfrm>
        <a:off x="1357965" y="2319"/>
        <a:ext cx="4887299" cy="1175727"/>
      </dsp:txXfrm>
    </dsp:sp>
    <dsp:sp modelId="{0733BAE0-7EC8-48C1-BB0F-2476432F90FB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89BB0-E22B-4DD7-9A53-BEED97367977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E7317-0EED-40CA-9CC5-4E14BA22E9A0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способы выполнения задания</a:t>
          </a:r>
          <a:endParaRPr lang="en-US" sz="2200" kern="1200" dirty="0"/>
        </a:p>
      </dsp:txBody>
      <dsp:txXfrm>
        <a:off x="1357965" y="1471979"/>
        <a:ext cx="4887299" cy="1175727"/>
      </dsp:txXfrm>
    </dsp:sp>
    <dsp:sp modelId="{9857D754-C7F2-4AF4-B852-E8BBB54EC8E3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376C8-1279-4CF5-8AE9-4FEF14CCC600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53ACE-73DC-457C-8F5C-45BC6A13198E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обучаемость в процессе обследования</a:t>
          </a:r>
          <a:endParaRPr lang="en-US" sz="2200" kern="1200" dirty="0"/>
        </a:p>
      </dsp:txBody>
      <dsp:txXfrm>
        <a:off x="1357965" y="2941639"/>
        <a:ext cx="4887299" cy="1175727"/>
      </dsp:txXfrm>
    </dsp:sp>
    <dsp:sp modelId="{E4E85CF9-CCD7-4D67-A258-2A8457DA4968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ACEA-16C4-420D-8723-86D687CB1D39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F829-33A2-494A-A0B7-1E09E75D0C30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отношение к результату своей деятельности</a:t>
          </a:r>
          <a:endParaRPr lang="en-US" sz="2200" kern="1200" dirty="0"/>
        </a:p>
      </dsp:txBody>
      <dsp:txXfrm>
        <a:off x="1357965" y="4411299"/>
        <a:ext cx="4887299" cy="1175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9F7B3-836A-4CEE-A63F-7472AEB1423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842B8D-6BFE-41E5-A832-04926417EA14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темп деятельности</a:t>
          </a:r>
          <a:endParaRPr lang="en-US" sz="3300" kern="1200" dirty="0"/>
        </a:p>
      </dsp:txBody>
      <dsp:txXfrm>
        <a:off x="0" y="2124"/>
        <a:ext cx="10515600" cy="724514"/>
      </dsp:txXfrm>
    </dsp:sp>
    <dsp:sp modelId="{BCB955E5-32CC-4BAB-80CA-D81AADCB7EB2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B849BA-80E9-4F30-A0AE-C60BAD1E0071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«врабатываемость»</a:t>
          </a:r>
          <a:endParaRPr lang="en-US" sz="3300" kern="1200" dirty="0"/>
        </a:p>
      </dsp:txBody>
      <dsp:txXfrm>
        <a:off x="0" y="726639"/>
        <a:ext cx="10515600" cy="724514"/>
      </dsp:txXfrm>
    </dsp:sp>
    <dsp:sp modelId="{7C2AA8E1-83B2-44F3-863D-DA3B12E4468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C301CF-DE27-40B1-A19B-D05704402315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переключение с задания на задание</a:t>
          </a:r>
          <a:endParaRPr lang="en-US" sz="3300" kern="1200" dirty="0"/>
        </a:p>
      </dsp:txBody>
      <dsp:txXfrm>
        <a:off x="0" y="1451154"/>
        <a:ext cx="10515600" cy="724514"/>
      </dsp:txXfrm>
    </dsp:sp>
    <dsp:sp modelId="{7125E7D8-DCB3-4744-8DC5-544B6072F34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E9563-28AF-4D42-902E-9B4ADCC191D0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особенности мелкой моторики </a:t>
          </a:r>
          <a:endParaRPr lang="en-US" sz="3300" kern="1200" dirty="0"/>
        </a:p>
      </dsp:txBody>
      <dsp:txXfrm>
        <a:off x="0" y="2175669"/>
        <a:ext cx="10515600" cy="724514"/>
      </dsp:txXfrm>
    </dsp:sp>
    <dsp:sp modelId="{B5CB6510-5C58-40CA-B47B-0D6A9E67939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6ADCF1-DFD7-4E2B-8FD8-AD7ADF52B9D9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пространственную ориентировку </a:t>
          </a:r>
          <a:endParaRPr lang="en-US" sz="3300" kern="1200" dirty="0"/>
        </a:p>
      </dsp:txBody>
      <dsp:txXfrm>
        <a:off x="0" y="2900183"/>
        <a:ext cx="10515600" cy="724514"/>
      </dsp:txXfrm>
    </dsp:sp>
    <dsp:sp modelId="{DE106747-D138-429F-8ABD-609715BED08E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180E95-659F-4607-8E4D-DA3092AE77F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удержание словесной инструкции</a:t>
          </a:r>
          <a:endParaRPr lang="en-US" sz="3300" kern="1200" dirty="0"/>
        </a:p>
      </dsp:txBody>
      <dsp:txXfrm>
        <a:off x="0" y="3624698"/>
        <a:ext cx="10515600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B9AB5-2B17-4489-A705-E46350D60EF5}">
      <dsp:nvSpPr>
        <dsp:cNvPr id="0" name=""/>
        <dsp:cNvSpPr/>
      </dsp:nvSpPr>
      <dsp:spPr>
        <a:xfrm rot="16200000">
          <a:off x="2338" y="1781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0" i="0" kern="1200" dirty="0"/>
            <a:t>обучаемость </a:t>
          </a:r>
          <a:endParaRPr lang="en-US" sz="4300" kern="1200" dirty="0"/>
        </a:p>
      </dsp:txBody>
      <dsp:txXfrm rot="5400000">
        <a:off x="2338" y="1089026"/>
        <a:ext cx="3587909" cy="2174491"/>
      </dsp:txXfrm>
    </dsp:sp>
    <dsp:sp modelId="{7F11AB29-47F7-43D5-9E71-665895F2039D}">
      <dsp:nvSpPr>
        <dsp:cNvPr id="0" name=""/>
        <dsp:cNvSpPr/>
      </dsp:nvSpPr>
      <dsp:spPr>
        <a:xfrm rot="5400000">
          <a:off x="6164280" y="1781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0" i="0" kern="1200" dirty="0"/>
            <a:t>обученность</a:t>
          </a:r>
          <a:endParaRPr lang="en-US" sz="4300" kern="1200" dirty="0"/>
        </a:p>
      </dsp:txBody>
      <dsp:txXfrm rot="-5400000">
        <a:off x="6925352" y="1089026"/>
        <a:ext cx="3587909" cy="2174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7D58B-C8A8-456B-A25F-0E6F44928CDC}">
      <dsp:nvSpPr>
        <dsp:cNvPr id="0" name=""/>
        <dsp:cNvSpPr/>
      </dsp:nvSpPr>
      <dsp:spPr>
        <a:xfrm>
          <a:off x="0" y="465161"/>
          <a:ext cx="6666833" cy="107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не развитость волевых процессов</a:t>
          </a:r>
          <a:endParaRPr lang="en-US" sz="2700" kern="1200" dirty="0"/>
        </a:p>
      </dsp:txBody>
      <dsp:txXfrm>
        <a:off x="52359" y="517520"/>
        <a:ext cx="6562115" cy="967861"/>
      </dsp:txXfrm>
    </dsp:sp>
    <dsp:sp modelId="{B1BD254E-AF50-4F01-B033-49E33976616D}">
      <dsp:nvSpPr>
        <dsp:cNvPr id="0" name=""/>
        <dsp:cNvSpPr/>
      </dsp:nvSpPr>
      <dsp:spPr>
        <a:xfrm>
          <a:off x="0" y="1615500"/>
          <a:ext cx="6666833" cy="107257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интерес не имеет мотивационно-потребностных оснований</a:t>
          </a:r>
          <a:endParaRPr lang="en-US" sz="2700" kern="1200"/>
        </a:p>
      </dsp:txBody>
      <dsp:txXfrm>
        <a:off x="52359" y="1667859"/>
        <a:ext cx="6562115" cy="967861"/>
      </dsp:txXfrm>
    </dsp:sp>
    <dsp:sp modelId="{4F57AB4C-6CF7-4F2E-961C-8F31B6EC241E}">
      <dsp:nvSpPr>
        <dsp:cNvPr id="0" name=""/>
        <dsp:cNvSpPr/>
      </dsp:nvSpPr>
      <dsp:spPr>
        <a:xfrm>
          <a:off x="0" y="2765839"/>
          <a:ext cx="6666833" cy="107257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затруднено или невозможно формирование устной и письменной речи</a:t>
          </a:r>
          <a:endParaRPr lang="en-US" sz="2700" kern="1200" dirty="0"/>
        </a:p>
      </dsp:txBody>
      <dsp:txXfrm>
        <a:off x="52359" y="2818198"/>
        <a:ext cx="6562115" cy="967861"/>
      </dsp:txXfrm>
    </dsp:sp>
    <dsp:sp modelId="{2B37B342-DDD8-46BD-8C0C-7F74FDDEA357}">
      <dsp:nvSpPr>
        <dsp:cNvPr id="0" name=""/>
        <dsp:cNvSpPr/>
      </dsp:nvSpPr>
      <dsp:spPr>
        <a:xfrm>
          <a:off x="0" y="3916179"/>
          <a:ext cx="6666833" cy="10725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особенности моторики</a:t>
          </a:r>
          <a:endParaRPr lang="en-US" sz="2700" kern="1200" dirty="0"/>
        </a:p>
      </dsp:txBody>
      <dsp:txXfrm>
        <a:off x="52359" y="3968538"/>
        <a:ext cx="6562115" cy="967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669E5-284B-4E9D-B9B1-9B489831F407}">
      <dsp:nvSpPr>
        <dsp:cNvPr id="0" name=""/>
        <dsp:cNvSpPr/>
      </dsp:nvSpPr>
      <dsp:spPr>
        <a:xfrm>
          <a:off x="0" y="650038"/>
          <a:ext cx="424358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проведение</a:t>
          </a:r>
          <a:endParaRPr lang="en-US" sz="2600" kern="1200"/>
        </a:p>
      </dsp:txBody>
      <dsp:txXfrm>
        <a:off x="30442" y="680480"/>
        <a:ext cx="4182705" cy="562726"/>
      </dsp:txXfrm>
    </dsp:sp>
    <dsp:sp modelId="{1391FB49-E661-42F0-959C-DFE7BF16457E}">
      <dsp:nvSpPr>
        <dsp:cNvPr id="0" name=""/>
        <dsp:cNvSpPr/>
      </dsp:nvSpPr>
      <dsp:spPr>
        <a:xfrm>
          <a:off x="0" y="1348529"/>
          <a:ext cx="424358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интерпретация результатов</a:t>
          </a:r>
          <a:endParaRPr lang="en-US" sz="2600" kern="1200"/>
        </a:p>
      </dsp:txBody>
      <dsp:txXfrm>
        <a:off x="30442" y="1378971"/>
        <a:ext cx="4182705" cy="562726"/>
      </dsp:txXfrm>
    </dsp:sp>
    <dsp:sp modelId="{4ABB07CF-D977-4BA1-AEE6-B777BD0B2F00}">
      <dsp:nvSpPr>
        <dsp:cNvPr id="0" name=""/>
        <dsp:cNvSpPr/>
      </dsp:nvSpPr>
      <dsp:spPr>
        <a:xfrm>
          <a:off x="0" y="2047019"/>
          <a:ext cx="424358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работа с родителями</a:t>
          </a:r>
          <a:endParaRPr lang="en-US" sz="2600" kern="1200"/>
        </a:p>
      </dsp:txBody>
      <dsp:txXfrm>
        <a:off x="30442" y="2077461"/>
        <a:ext cx="4182705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5318-2FAA-41F7-AA6B-547B03DF1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171F13-A391-414E-B2B9-A85E63E1D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B65F4-396D-4317-BFB9-36678E2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50086-4D49-4BC6-BFDC-3745B86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BE580-143C-439E-AEDE-75C0B49F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9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9F0CE-4471-4326-B754-20C4F224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D002B-B923-4AEF-8C75-90186EE54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DDB4C-3E9F-41D0-BB79-07FCF73E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E17A8-D2E6-4372-9229-B4B8192E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40A8E-E6AE-4575-963A-3E0F6641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81533A-411C-4033-B8F3-1054D76AA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4C307-FA5A-4517-B12C-F1DD2D26F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0CCAD-4CA3-4DD3-84E9-A0929BA0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D5781-8964-49E1-A8FE-C87022A0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E0375-1F73-4987-AD93-F702C71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6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EA74-C928-4330-9294-A8E60597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A72B1-B251-4BB3-9001-2460C36C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FF20E-9EF7-4B6E-8B9C-F1BAE5A8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0A0D2-415F-45C2-9721-83962F2E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C8214-0BD6-4599-8DEC-4A325C4C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6A507-BAF8-4A95-AB28-6F64DE50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9460A-1841-4FC1-9D40-79546629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A0AF6-43CD-40B1-9821-D4E4E0E4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E9562-8894-48C8-9648-ED1F2DDE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98071-9A1B-4D02-BE12-C3AD64C5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4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66362-6C72-4003-9DD6-A9DB2829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377FA-703C-462A-957D-917BE6ED9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DA791-2B77-40AA-930E-2EEFB81C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D08A70-32F8-4556-8F80-CE792D0E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779E4-E460-48FC-BECA-26D5ADA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0547-B37E-4911-9808-FB406BF0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F6166-A20A-41CA-8FCF-A0F8DDA1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4C219-47D6-42E2-99FB-03F12DE2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6D695-61AD-44FD-9853-23CC1153C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61F997-9051-4242-B9C4-AA24C2FE1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46DF31-E5C8-4786-812A-5E6037220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08CCC6-F895-4BC7-9B3B-2A37D827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4FE4B9-A8AC-42FD-8B32-B15A4FEA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E97A41-83BC-47F4-BB38-2CBD5216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1DA71-A8B1-48FD-A783-C36C14BA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615EFA-961C-4318-B3CF-DCC253DA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63E02-B167-4529-8007-E747C984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233134-E90E-4BE0-A350-5CD156EF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1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2CB801-476A-4C61-978B-87528DB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F8717-6FEA-4DF5-8149-DCC800A1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C73EA-A86A-44C4-B4FB-E9B065D7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8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B8F00-FBC8-4CD4-BF13-0FA55C9A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1D83A-56C5-4AF5-85F0-45572C46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6C7160-B225-4DAA-9979-BD3CAC9E0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55EF8-947B-4878-85AB-827223F6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6E1236-7FEC-4CDD-8953-E800D69B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43FF8-473F-4850-AEE4-FF5B6D7F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9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A8DA-7BAE-4C9E-97CB-372750A4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DB01D5-D8DA-4BCE-83F3-1A56963B6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3A1AAC-4C99-4638-B542-2999B4DE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580635-F8C1-404F-9169-C6B630F3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BEB44-DAE8-4C0F-A1A6-C380057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55CB1C-A89A-4978-89D0-7700ED42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1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E1A45-7CB7-4CD3-A6E4-06CB82B7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151E2-E7BF-4AE9-AC08-7EA8EB90E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D60F4-F36D-41B6-9AD4-3C8C53CD5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EE115-281C-4A6F-8743-C420A057DE45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DC780-6EBA-491E-8E3C-E0F600D53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6DDCB-A98C-4A57-95A8-3065EA761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9AB2-6600-4613-9E04-2933643A9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2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julapro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064D7-649D-4993-987A-B73CD43FB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85" y="1239941"/>
            <a:ext cx="6460621" cy="1702644"/>
          </a:xfrm>
        </p:spPr>
        <p:txBody>
          <a:bodyPr anchor="b">
            <a:normAutofit/>
          </a:bodyPr>
          <a:lstStyle/>
          <a:p>
            <a:r>
              <a:rPr lang="ru-RU" sz="3800" dirty="0"/>
              <a:t>Искусство видеть невидимое: </a:t>
            </a:r>
            <a:br>
              <a:rPr lang="ru-RU" sz="3800" dirty="0"/>
            </a:br>
            <a:r>
              <a:rPr lang="ru-RU" sz="3800" dirty="0"/>
              <a:t>мастерство диагностики </a:t>
            </a:r>
            <a:br>
              <a:rPr lang="ru-RU" sz="3800" dirty="0"/>
            </a:br>
            <a:r>
              <a:rPr lang="ru-RU" sz="3800" dirty="0"/>
              <a:t>в руках дефектолога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3320B-2F43-448D-A6D5-6F0145D1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4636008"/>
            <a:ext cx="5740400" cy="1572768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/>
              <a:t>К.п.н</a:t>
            </a:r>
            <a:r>
              <a:rPr lang="ru-RU" sz="1800" dirty="0"/>
              <a:t>., доцент Королькова Юлия Александровна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ABA57F-ECCC-ECF5-25E2-2BC616A1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6665720" y="10"/>
            <a:ext cx="548942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0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13AAB-6A42-4748-820B-11CFE5D0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1432559"/>
            <a:ext cx="7528845" cy="3454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Там где другие видят границы и проблемы, мы должны видеть возможности.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6403767-9897-729B-F341-BBE71A49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4451278" cy="15593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Контакты: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julapro@list.ru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8-913-086-13-31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BB2CDC-F2BB-6328-95F8-2D13D411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913546"/>
            <a:ext cx="327474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7DBA3-2B80-43C2-A0DC-383F7ED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Важно!!!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627D19A-860A-6725-32A1-1A7EB0925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88773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37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7D70F-2B93-4B9D-A16E-A8BDFB3B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1070800"/>
            <a:ext cx="4248657" cy="558312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800" dirty="0">
                <a:latin typeface="YS Text"/>
              </a:rPr>
              <a:t>П</a:t>
            </a:r>
            <a:r>
              <a:rPr lang="ru-RU" sz="3800" b="0" i="0" dirty="0">
                <a:effectLst/>
                <a:latin typeface="YS Text"/>
              </a:rPr>
              <a:t>ри обследовании детей раннего возраста внимание обращается на:</a:t>
            </a:r>
            <a:br>
              <a:rPr lang="ru-RU" sz="3800" b="0" i="0" dirty="0">
                <a:effectLst/>
                <a:latin typeface="YS Text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S Text"/>
                <a:ea typeface="+mn-ea"/>
                <a:cs typeface="+mn-cs"/>
              </a:rPr>
              <a:t>(С.Д.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YS Text"/>
                <a:ea typeface="+mn-ea"/>
                <a:cs typeface="+mn-cs"/>
              </a:rPr>
              <a:t>Забрамная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S Text"/>
                <a:ea typeface="+mn-ea"/>
                <a:cs typeface="+mn-cs"/>
              </a:rPr>
              <a:t>, И.Ю. Левченко, Е.А.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YS Text"/>
                <a:ea typeface="+mn-ea"/>
                <a:cs typeface="+mn-cs"/>
              </a:rPr>
              <a:t>Стребелева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S Text"/>
                <a:ea typeface="+mn-ea"/>
                <a:cs typeface="+mn-cs"/>
              </a:rPr>
              <a:t>) </a:t>
            </a:r>
            <a:endParaRPr lang="ru-RU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428BD50-CD97-3985-4458-430498DE4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6200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3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3B86C-FD54-4229-9DAA-686571D0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ru-RU" sz="4000"/>
              <a:t>С.Д. Забрамная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99628-3FDE-48D6-9EF1-9BD6C16C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5425440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«способность к обучению, как правило, трансформируется у ребенка через взаимодействие со взрослым в любой практической деятельности: бытовой, игровой, учебной, трудовой»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FCE9D-17C8-BAF8-9754-4B08D6FDC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96" r="1884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B36EC1-F3D3-3C47-D71E-22254E11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391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6D69-1048-4E12-8EE3-9F66773B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В дошкольном возрасте обращаем внимание на: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5BDB604-B762-0058-019C-23B0C532F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852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53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A9A8D-20D7-4D7D-A048-E1C90959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4000"/>
              <a:t>В младшем возрасте обращаем внимание на: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76F7A7B-3A56-7725-2CF9-9B3210C62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77570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10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4F6D9-5561-4230-AE65-E1E05BB0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3700">
                <a:solidFill>
                  <a:srgbClr val="FFFFFF"/>
                </a:solidFill>
              </a:rPr>
              <a:t>При диагностике детей с ТМНР учитываем: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E9FDC77-BEF8-A105-F320-80496C89D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5797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76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8A82-ECB2-4070-B51B-33AE4ECF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Ошибки при диагностике: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C9100E-8B9F-7F0E-3ED5-F975E422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5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4D36EE4-4A29-4C5E-CD9A-19824A281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049422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02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4E0DD-596A-4793-A884-AF2B54B1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/>
              <a:t>Какое нарушение у ребенка?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E9CA3-9473-4838-81E2-5B20C895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/>
              <a:t>✔️Фрагментарность восприятия</a:t>
            </a:r>
          </a:p>
          <a:p>
            <a:pPr marL="0" indent="0">
              <a:buNone/>
            </a:pPr>
            <a:r>
              <a:rPr lang="ru-RU" sz="2000"/>
              <a:t>✔️Резкое сужение круга представлений</a:t>
            </a:r>
          </a:p>
          <a:p>
            <a:pPr marL="0" indent="0">
              <a:buNone/>
            </a:pPr>
            <a:r>
              <a:rPr lang="ru-RU" sz="2000"/>
              <a:t>✔️Особенности в процессе формирования понятий</a:t>
            </a:r>
          </a:p>
          <a:p>
            <a:pPr marL="0" indent="0">
              <a:buNone/>
            </a:pPr>
            <a:r>
              <a:rPr lang="ru-RU" sz="2000"/>
              <a:t>✔️Особенности объёма памяти</a:t>
            </a:r>
          </a:p>
          <a:p>
            <a:pPr marL="0" indent="0">
              <a:buNone/>
            </a:pPr>
            <a:r>
              <a:rPr lang="ru-RU" sz="2000"/>
              <a:t>✔️Нарушен процесс осмысленного запоминания</a:t>
            </a:r>
          </a:p>
          <a:p>
            <a:pPr marL="0" indent="0">
              <a:buNone/>
            </a:pPr>
            <a:r>
              <a:rPr lang="ru-RU" sz="2000"/>
              <a:t>✔️Нарушено соотношение образного и понятийного в мыслительной деятельности</a:t>
            </a:r>
          </a:p>
          <a:p>
            <a:pPr marL="0" indent="0">
              <a:buNone/>
            </a:pPr>
            <a:r>
              <a:rPr lang="ru-RU" sz="2000"/>
              <a:t>✔️Наблюдаются отдельные изменения в эмоционально-волевой сфере и некоторых свойствах личности</a:t>
            </a:r>
          </a:p>
          <a:p>
            <a:pPr marL="0" indent="0">
              <a:buNone/>
            </a:pPr>
            <a:r>
              <a:rPr lang="ru-RU" sz="2000"/>
              <a:t>✔️Наблюдается соматическая ослабленность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9437F-4E2A-6055-8EF6-411F7752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62" r="14539" b="-2"/>
          <a:stretch>
            <a:fillRect/>
          </a:stretch>
        </p:blipFill>
        <p:spPr>
          <a:xfrm>
            <a:off x="7950320" y="2093976"/>
            <a:ext cx="3666402" cy="38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255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YS Text</vt:lpstr>
      <vt:lpstr>Тема Office</vt:lpstr>
      <vt:lpstr>Искусство видеть невидимое:  мастерство диагностики  в руках дефектолога</vt:lpstr>
      <vt:lpstr>Важно!!!</vt:lpstr>
      <vt:lpstr>При обследовании детей раннего возраста внимание обращается на: (С.Д. Забрамная, И.Ю. Левченко, Е.А. Стребелева) </vt:lpstr>
      <vt:lpstr>С.Д. Забрамная</vt:lpstr>
      <vt:lpstr>В дошкольном возрасте обращаем внимание на: </vt:lpstr>
      <vt:lpstr>В младшем возрасте обращаем внимание на: </vt:lpstr>
      <vt:lpstr>При диагностике детей с ТМНР учитываем: </vt:lpstr>
      <vt:lpstr>Ошибки при диагностике:</vt:lpstr>
      <vt:lpstr>Какое нарушение у ребенка?</vt:lpstr>
      <vt:lpstr>Там где другие видят границы и проблемы, мы должны видеть возможности.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королькова-прокопович</dc:creator>
  <cp:lastModifiedBy>Королькова Юлия Александровна</cp:lastModifiedBy>
  <cp:revision>12</cp:revision>
  <dcterms:created xsi:type="dcterms:W3CDTF">2026-03-22T10:58:02Z</dcterms:created>
  <dcterms:modified xsi:type="dcterms:W3CDTF">2026-03-23T08:20:17Z</dcterms:modified>
</cp:coreProperties>
</file>