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71" r:id="rId2"/>
    <p:sldId id="293" r:id="rId3"/>
    <p:sldId id="372" r:id="rId4"/>
    <p:sldId id="373" r:id="rId5"/>
    <p:sldId id="318" r:id="rId6"/>
    <p:sldId id="271" r:id="rId7"/>
    <p:sldId id="375" r:id="rId8"/>
    <p:sldId id="321" r:id="rId9"/>
    <p:sldId id="307" r:id="rId10"/>
    <p:sldId id="376" r:id="rId11"/>
    <p:sldId id="377" r:id="rId12"/>
    <p:sldId id="367" r:id="rId13"/>
    <p:sldId id="370" r:id="rId14"/>
    <p:sldId id="333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 1" panose="020B0604020202020204" charset="0"/>
      <p:regular r:id="rId21"/>
    </p:embeddedFont>
    <p:embeddedFont>
      <p:font typeface="Open Sans Bold" panose="020B0604020202020204" charset="0"/>
      <p:regular r:id="rId22"/>
    </p:embeddedFont>
    <p:embeddedFont>
      <p:font typeface="PT Sans" panose="020B0604020202020204" charset="-52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5D9"/>
    <a:srgbClr val="2E9196"/>
    <a:srgbClr val="FFFFFF"/>
    <a:srgbClr val="56CCC3"/>
    <a:srgbClr val="FDC300"/>
    <a:srgbClr val="9FE1DC"/>
    <a:srgbClr val="36AAB0"/>
    <a:srgbClr val="46C0C6"/>
    <a:srgbClr val="041A22"/>
    <a:srgbClr val="F2F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4" autoAdjust="0"/>
    <p:restoredTop sz="94622" autoAdjust="0"/>
  </p:normalViewPr>
  <p:slideViewPr>
    <p:cSldViewPr>
      <p:cViewPr varScale="1">
        <p:scale>
          <a:sx n="46" d="100"/>
          <a:sy n="46" d="100"/>
        </p:scale>
        <p:origin x="438" y="3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3182DD-B02E-49A0-9127-1CE26C85AD0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137056-B972-4054-ABF4-0339DC68F5FC}">
      <dgm:prSet phldrT="[Текст]" custT="1"/>
      <dgm:spPr>
        <a:solidFill>
          <a:srgbClr val="FFC000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3200" b="1" dirty="0"/>
            <a:t>Школа</a:t>
          </a:r>
        </a:p>
        <a:p>
          <a:r>
            <a:rPr lang="ru-RU" sz="3200" b="1" dirty="0"/>
            <a:t>начинающего педагога</a:t>
          </a:r>
        </a:p>
      </dgm:t>
    </dgm:pt>
    <dgm:pt modelId="{54C0944E-7A17-4747-9726-D6EA1C3F2CD7}" type="parTrans" cxnId="{E5256481-6214-4331-8740-95EDE8633AFE}">
      <dgm:prSet/>
      <dgm:spPr/>
      <dgm:t>
        <a:bodyPr/>
        <a:lstStyle/>
        <a:p>
          <a:endParaRPr lang="ru-RU"/>
        </a:p>
      </dgm:t>
    </dgm:pt>
    <dgm:pt modelId="{9BDE5DF3-9482-4D4F-BF83-9E94E822070B}" type="sibTrans" cxnId="{E5256481-6214-4331-8740-95EDE8633AFE}">
      <dgm:prSet/>
      <dgm:spPr/>
      <dgm:t>
        <a:bodyPr/>
        <a:lstStyle/>
        <a:p>
          <a:endParaRPr lang="ru-RU"/>
        </a:p>
      </dgm:t>
    </dgm:pt>
    <dgm:pt modelId="{D02D0737-C15A-4ED0-BD8D-74108E8CAE22}">
      <dgm:prSet phldrT="[Текст]" custT="1"/>
      <dgm:spPr>
        <a:solidFill>
          <a:srgbClr val="EF75D9"/>
        </a:solidFill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3200" b="1" dirty="0"/>
            <a:t>Индивиду-</a:t>
          </a:r>
          <a:r>
            <a:rPr lang="ru-RU" sz="3200" b="1" dirty="0" err="1"/>
            <a:t>альное</a:t>
          </a:r>
          <a:r>
            <a:rPr lang="ru-RU" sz="3200" b="1" dirty="0"/>
            <a:t> </a:t>
          </a:r>
          <a:r>
            <a:rPr lang="ru-RU" sz="3200" b="1" dirty="0" err="1"/>
            <a:t>наставничес-тво</a:t>
          </a:r>
          <a:endParaRPr lang="ru-RU" sz="3200" b="1" dirty="0"/>
        </a:p>
      </dgm:t>
    </dgm:pt>
    <dgm:pt modelId="{435D92E4-A621-4488-91DA-341CD7B3FFC7}" type="parTrans" cxnId="{DDEF8057-E719-4DD9-A2D4-334D68C60719}">
      <dgm:prSet/>
      <dgm:spPr/>
      <dgm:t>
        <a:bodyPr/>
        <a:lstStyle/>
        <a:p>
          <a:endParaRPr lang="ru-RU"/>
        </a:p>
      </dgm:t>
    </dgm:pt>
    <dgm:pt modelId="{989FC718-F3DE-4E76-ADB4-76F92755C749}" type="sibTrans" cxnId="{DDEF8057-E719-4DD9-A2D4-334D68C60719}">
      <dgm:prSet/>
      <dgm:spPr/>
      <dgm:t>
        <a:bodyPr/>
        <a:lstStyle/>
        <a:p>
          <a:endParaRPr lang="ru-RU"/>
        </a:p>
      </dgm:t>
    </dgm:pt>
    <dgm:pt modelId="{512035FF-E495-4F12-88DA-66E86A7CE1EE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dirty="0"/>
            <a:t>обучение и адаптация начинающих педагогов посредством специально разработанных курсов и тренингов</a:t>
          </a:r>
        </a:p>
      </dgm:t>
    </dgm:pt>
    <dgm:pt modelId="{2BAE56B7-3E24-4EC5-934E-9C6D0B4FF851}" type="parTrans" cxnId="{3FC5D83B-CB54-4341-9B6B-BA45CC53E4E4}">
      <dgm:prSet/>
      <dgm:spPr/>
      <dgm:t>
        <a:bodyPr/>
        <a:lstStyle/>
        <a:p>
          <a:endParaRPr lang="ru-RU"/>
        </a:p>
      </dgm:t>
    </dgm:pt>
    <dgm:pt modelId="{51C5D21B-C325-4B5A-985C-16D248F0D098}" type="sibTrans" cxnId="{3FC5D83B-CB54-4341-9B6B-BA45CC53E4E4}">
      <dgm:prSet/>
      <dgm:spPr/>
      <dgm:t>
        <a:bodyPr/>
        <a:lstStyle/>
        <a:p>
          <a:endParaRPr lang="ru-RU"/>
        </a:p>
      </dgm:t>
    </dgm:pt>
    <dgm:pt modelId="{7F12497F-FE89-47F6-9BF9-4DBFAF9C77AE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200" b="1" dirty="0"/>
            <a:t>ТРАДИЦИОННОЕ</a:t>
          </a:r>
        </a:p>
        <a:p>
          <a:r>
            <a:rPr lang="ru-RU" sz="2200" dirty="0"/>
            <a:t>закрепление за молодыми специалистами опытных наставников для индивидуальной поддержки и сопровождения</a:t>
          </a:r>
        </a:p>
      </dgm:t>
    </dgm:pt>
    <dgm:pt modelId="{B25F8B87-C126-45FF-935D-060D34CBB261}" type="parTrans" cxnId="{AF8D0D8C-C25D-43D0-B58D-F0205584EBFD}">
      <dgm:prSet/>
      <dgm:spPr/>
      <dgm:t>
        <a:bodyPr/>
        <a:lstStyle/>
        <a:p>
          <a:endParaRPr lang="ru-RU"/>
        </a:p>
      </dgm:t>
    </dgm:pt>
    <dgm:pt modelId="{09A6CFEB-B878-4FFB-AB8C-65AFA79EDDD3}" type="sibTrans" cxnId="{AF8D0D8C-C25D-43D0-B58D-F0205584EBFD}">
      <dgm:prSet/>
      <dgm:spPr/>
      <dgm:t>
        <a:bodyPr/>
        <a:lstStyle/>
        <a:p>
          <a:endParaRPr lang="ru-RU"/>
        </a:p>
      </dgm:t>
    </dgm:pt>
    <dgm:pt modelId="{D05F0AEB-764C-4D8A-9210-CA7F9D5080D0}" type="pres">
      <dgm:prSet presAssocID="{0F3182DD-B02E-49A0-9127-1CE26C85AD04}" presName="list" presStyleCnt="0">
        <dgm:presLayoutVars>
          <dgm:dir/>
          <dgm:animLvl val="lvl"/>
        </dgm:presLayoutVars>
      </dgm:prSet>
      <dgm:spPr/>
    </dgm:pt>
    <dgm:pt modelId="{0C4FF9D0-2F25-480A-B3FF-43C0A94C1604}" type="pres">
      <dgm:prSet presAssocID="{5F137056-B972-4054-ABF4-0339DC68F5FC}" presName="posSpace" presStyleCnt="0"/>
      <dgm:spPr/>
    </dgm:pt>
    <dgm:pt modelId="{E56AAABF-CB4E-45A2-ADE6-F009A53100ED}" type="pres">
      <dgm:prSet presAssocID="{5F137056-B972-4054-ABF4-0339DC68F5FC}" presName="vertFlow" presStyleCnt="0"/>
      <dgm:spPr/>
    </dgm:pt>
    <dgm:pt modelId="{DF2735BF-D225-4C23-8CBD-C6A6FBB96752}" type="pres">
      <dgm:prSet presAssocID="{5F137056-B972-4054-ABF4-0339DC68F5FC}" presName="topSpace" presStyleCnt="0"/>
      <dgm:spPr/>
    </dgm:pt>
    <dgm:pt modelId="{844D42E5-0CB5-424E-95D8-8F30AA696E92}" type="pres">
      <dgm:prSet presAssocID="{5F137056-B972-4054-ABF4-0339DC68F5FC}" presName="firstComp" presStyleCnt="0"/>
      <dgm:spPr/>
    </dgm:pt>
    <dgm:pt modelId="{64C37342-E483-41F7-B1C0-0F686250D1CB}" type="pres">
      <dgm:prSet presAssocID="{5F137056-B972-4054-ABF4-0339DC68F5FC}" presName="firstChild" presStyleLbl="bgAccFollowNode1" presStyleIdx="0" presStyleCnt="2" custScaleX="101021" custScaleY="64360" custLinFactNeighborX="-33202" custLinFactNeighborY="-16710"/>
      <dgm:spPr/>
    </dgm:pt>
    <dgm:pt modelId="{4526C334-C58A-4243-97C6-ACF82A4375C7}" type="pres">
      <dgm:prSet presAssocID="{5F137056-B972-4054-ABF4-0339DC68F5FC}" presName="firstChildTx" presStyleLbl="bgAccFollowNode1" presStyleIdx="0" presStyleCnt="2">
        <dgm:presLayoutVars>
          <dgm:bulletEnabled val="1"/>
        </dgm:presLayoutVars>
      </dgm:prSet>
      <dgm:spPr/>
    </dgm:pt>
    <dgm:pt modelId="{F523E5E8-0F52-4C4B-A9C9-906A44545EED}" type="pres">
      <dgm:prSet presAssocID="{5F137056-B972-4054-ABF4-0339DC68F5FC}" presName="negSpace" presStyleCnt="0"/>
      <dgm:spPr/>
    </dgm:pt>
    <dgm:pt modelId="{DEAD7EB1-388E-45D2-A6BC-32A97855C729}" type="pres">
      <dgm:prSet presAssocID="{5F137056-B972-4054-ABF4-0339DC68F5FC}" presName="circle" presStyleLbl="node1" presStyleIdx="0" presStyleCnt="2" custScaleX="110786" custScaleY="69636" custLinFactNeighborX="33022" custLinFactNeighborY="-49251"/>
      <dgm:spPr/>
    </dgm:pt>
    <dgm:pt modelId="{94925737-77BB-49B9-9635-899C9C5005B8}" type="pres">
      <dgm:prSet presAssocID="{9BDE5DF3-9482-4D4F-BF83-9E94E822070B}" presName="transSpace" presStyleCnt="0"/>
      <dgm:spPr/>
    </dgm:pt>
    <dgm:pt modelId="{DAC35FEA-455A-4815-9A40-87658C414FE3}" type="pres">
      <dgm:prSet presAssocID="{D02D0737-C15A-4ED0-BD8D-74108E8CAE22}" presName="posSpace" presStyleCnt="0"/>
      <dgm:spPr/>
    </dgm:pt>
    <dgm:pt modelId="{E2332C49-1CB5-46B1-8DE3-9E5C974D64DE}" type="pres">
      <dgm:prSet presAssocID="{D02D0737-C15A-4ED0-BD8D-74108E8CAE22}" presName="vertFlow" presStyleCnt="0"/>
      <dgm:spPr/>
    </dgm:pt>
    <dgm:pt modelId="{54E43070-0BAC-4AD7-BC55-6C7BA7DCF5A9}" type="pres">
      <dgm:prSet presAssocID="{D02D0737-C15A-4ED0-BD8D-74108E8CAE22}" presName="topSpace" presStyleCnt="0"/>
      <dgm:spPr/>
    </dgm:pt>
    <dgm:pt modelId="{55D3442B-F62A-4F3B-9085-C73D16C82424}" type="pres">
      <dgm:prSet presAssocID="{D02D0737-C15A-4ED0-BD8D-74108E8CAE22}" presName="firstComp" presStyleCnt="0"/>
      <dgm:spPr/>
    </dgm:pt>
    <dgm:pt modelId="{57636C63-5E63-46E7-BAAC-486AA7EC92AC}" type="pres">
      <dgm:prSet presAssocID="{D02D0737-C15A-4ED0-BD8D-74108E8CAE22}" presName="firstChild" presStyleLbl="bgAccFollowNode1" presStyleIdx="1" presStyleCnt="2" custScaleX="93424" custScaleY="78763" custLinFactY="-20335" custLinFactNeighborX="-3527" custLinFactNeighborY="-100000"/>
      <dgm:spPr/>
    </dgm:pt>
    <dgm:pt modelId="{97820563-776F-48A4-9722-64CB17DC34E7}" type="pres">
      <dgm:prSet presAssocID="{D02D0737-C15A-4ED0-BD8D-74108E8CAE22}" presName="firstChildTx" presStyleLbl="bgAccFollowNode1" presStyleIdx="1" presStyleCnt="2">
        <dgm:presLayoutVars>
          <dgm:bulletEnabled val="1"/>
        </dgm:presLayoutVars>
      </dgm:prSet>
      <dgm:spPr/>
    </dgm:pt>
    <dgm:pt modelId="{370BE3D0-54FD-4E1C-AD2F-85FC1F3E98DE}" type="pres">
      <dgm:prSet presAssocID="{D02D0737-C15A-4ED0-BD8D-74108E8CAE22}" presName="negSpace" presStyleCnt="0"/>
      <dgm:spPr/>
    </dgm:pt>
    <dgm:pt modelId="{ED222A76-871F-464C-9F0E-BB63900C6EC5}" type="pres">
      <dgm:prSet presAssocID="{D02D0737-C15A-4ED0-BD8D-74108E8CAE22}" presName="circle" presStyleLbl="node1" presStyleIdx="1" presStyleCnt="2" custLinFactNeighborX="-19590" custLinFactNeighborY="-49986"/>
      <dgm:spPr/>
    </dgm:pt>
  </dgm:ptLst>
  <dgm:cxnLst>
    <dgm:cxn modelId="{512AB703-524A-4D3D-8471-1FB40E17B8A4}" type="presOf" srcId="{7F12497F-FE89-47F6-9BF9-4DBFAF9C77AE}" destId="{57636C63-5E63-46E7-BAAC-486AA7EC92AC}" srcOrd="0" destOrd="0" presId="urn:microsoft.com/office/officeart/2005/8/layout/hList9"/>
    <dgm:cxn modelId="{43BF7F28-E1AA-4AE2-B651-5584DE6CA84D}" type="presOf" srcId="{7F12497F-FE89-47F6-9BF9-4DBFAF9C77AE}" destId="{97820563-776F-48A4-9722-64CB17DC34E7}" srcOrd="1" destOrd="0" presId="urn:microsoft.com/office/officeart/2005/8/layout/hList9"/>
    <dgm:cxn modelId="{C5013A2B-4C23-418F-9340-B0BE2C97E6EE}" type="presOf" srcId="{512035FF-E495-4F12-88DA-66E86A7CE1EE}" destId="{64C37342-E483-41F7-B1C0-0F686250D1CB}" srcOrd="0" destOrd="0" presId="urn:microsoft.com/office/officeart/2005/8/layout/hList9"/>
    <dgm:cxn modelId="{3FC5D83B-CB54-4341-9B6B-BA45CC53E4E4}" srcId="{5F137056-B972-4054-ABF4-0339DC68F5FC}" destId="{512035FF-E495-4F12-88DA-66E86A7CE1EE}" srcOrd="0" destOrd="0" parTransId="{2BAE56B7-3E24-4EC5-934E-9C6D0B4FF851}" sibTransId="{51C5D21B-C325-4B5A-985C-16D248F0D098}"/>
    <dgm:cxn modelId="{DDEF8057-E719-4DD9-A2D4-334D68C60719}" srcId="{0F3182DD-B02E-49A0-9127-1CE26C85AD04}" destId="{D02D0737-C15A-4ED0-BD8D-74108E8CAE22}" srcOrd="1" destOrd="0" parTransId="{435D92E4-A621-4488-91DA-341CD7B3FFC7}" sibTransId="{989FC718-F3DE-4E76-ADB4-76F92755C749}"/>
    <dgm:cxn modelId="{9D69A07C-65AC-4592-B429-F4667417E5E7}" type="presOf" srcId="{512035FF-E495-4F12-88DA-66E86A7CE1EE}" destId="{4526C334-C58A-4243-97C6-ACF82A4375C7}" srcOrd="1" destOrd="0" presId="urn:microsoft.com/office/officeart/2005/8/layout/hList9"/>
    <dgm:cxn modelId="{E5256481-6214-4331-8740-95EDE8633AFE}" srcId="{0F3182DD-B02E-49A0-9127-1CE26C85AD04}" destId="{5F137056-B972-4054-ABF4-0339DC68F5FC}" srcOrd="0" destOrd="0" parTransId="{54C0944E-7A17-4747-9726-D6EA1C3F2CD7}" sibTransId="{9BDE5DF3-9482-4D4F-BF83-9E94E822070B}"/>
    <dgm:cxn modelId="{AF8D0D8C-C25D-43D0-B58D-F0205584EBFD}" srcId="{D02D0737-C15A-4ED0-BD8D-74108E8CAE22}" destId="{7F12497F-FE89-47F6-9BF9-4DBFAF9C77AE}" srcOrd="0" destOrd="0" parTransId="{B25F8B87-C126-45FF-935D-060D34CBB261}" sibTransId="{09A6CFEB-B878-4FFB-AB8C-65AFA79EDDD3}"/>
    <dgm:cxn modelId="{3C40CF8E-9F78-4E62-86B9-7395C85C0DEE}" type="presOf" srcId="{0F3182DD-B02E-49A0-9127-1CE26C85AD04}" destId="{D05F0AEB-764C-4D8A-9210-CA7F9D5080D0}" srcOrd="0" destOrd="0" presId="urn:microsoft.com/office/officeart/2005/8/layout/hList9"/>
    <dgm:cxn modelId="{62FAC8B9-85A0-45AF-B525-58D53AA864D3}" type="presOf" srcId="{D02D0737-C15A-4ED0-BD8D-74108E8CAE22}" destId="{ED222A76-871F-464C-9F0E-BB63900C6EC5}" srcOrd="0" destOrd="0" presId="urn:microsoft.com/office/officeart/2005/8/layout/hList9"/>
    <dgm:cxn modelId="{79EC53E4-CEE6-48DA-A9BF-468110AFF33D}" type="presOf" srcId="{5F137056-B972-4054-ABF4-0339DC68F5FC}" destId="{DEAD7EB1-388E-45D2-A6BC-32A97855C729}" srcOrd="0" destOrd="0" presId="urn:microsoft.com/office/officeart/2005/8/layout/hList9"/>
    <dgm:cxn modelId="{4DFC40CE-A54A-4358-B5B6-B20E1E073D88}" type="presParOf" srcId="{D05F0AEB-764C-4D8A-9210-CA7F9D5080D0}" destId="{0C4FF9D0-2F25-480A-B3FF-43C0A94C1604}" srcOrd="0" destOrd="0" presId="urn:microsoft.com/office/officeart/2005/8/layout/hList9"/>
    <dgm:cxn modelId="{22189EE9-EC5A-4B23-939D-17826C6B2B75}" type="presParOf" srcId="{D05F0AEB-764C-4D8A-9210-CA7F9D5080D0}" destId="{E56AAABF-CB4E-45A2-ADE6-F009A53100ED}" srcOrd="1" destOrd="0" presId="urn:microsoft.com/office/officeart/2005/8/layout/hList9"/>
    <dgm:cxn modelId="{887D6CBE-3CD1-43B8-B47A-B5859FDB7999}" type="presParOf" srcId="{E56AAABF-CB4E-45A2-ADE6-F009A53100ED}" destId="{DF2735BF-D225-4C23-8CBD-C6A6FBB96752}" srcOrd="0" destOrd="0" presId="urn:microsoft.com/office/officeart/2005/8/layout/hList9"/>
    <dgm:cxn modelId="{F52C19A8-3156-4259-BCF2-D3AD01F4B52E}" type="presParOf" srcId="{E56AAABF-CB4E-45A2-ADE6-F009A53100ED}" destId="{844D42E5-0CB5-424E-95D8-8F30AA696E92}" srcOrd="1" destOrd="0" presId="urn:microsoft.com/office/officeart/2005/8/layout/hList9"/>
    <dgm:cxn modelId="{C5DDBB18-535E-4556-B788-42EEF3135056}" type="presParOf" srcId="{844D42E5-0CB5-424E-95D8-8F30AA696E92}" destId="{64C37342-E483-41F7-B1C0-0F686250D1CB}" srcOrd="0" destOrd="0" presId="urn:microsoft.com/office/officeart/2005/8/layout/hList9"/>
    <dgm:cxn modelId="{34B1B2F8-0EE9-42C3-BDE4-191629AD5DFD}" type="presParOf" srcId="{844D42E5-0CB5-424E-95D8-8F30AA696E92}" destId="{4526C334-C58A-4243-97C6-ACF82A4375C7}" srcOrd="1" destOrd="0" presId="urn:microsoft.com/office/officeart/2005/8/layout/hList9"/>
    <dgm:cxn modelId="{5B782608-0907-4A92-8588-E53BE48CC9C5}" type="presParOf" srcId="{D05F0AEB-764C-4D8A-9210-CA7F9D5080D0}" destId="{F523E5E8-0F52-4C4B-A9C9-906A44545EED}" srcOrd="2" destOrd="0" presId="urn:microsoft.com/office/officeart/2005/8/layout/hList9"/>
    <dgm:cxn modelId="{53DD1C76-D110-4CFF-A973-049C71B3BA41}" type="presParOf" srcId="{D05F0AEB-764C-4D8A-9210-CA7F9D5080D0}" destId="{DEAD7EB1-388E-45D2-A6BC-32A97855C729}" srcOrd="3" destOrd="0" presId="urn:microsoft.com/office/officeart/2005/8/layout/hList9"/>
    <dgm:cxn modelId="{E1938ACA-EDB2-4C17-8C05-79F0093CEAE4}" type="presParOf" srcId="{D05F0AEB-764C-4D8A-9210-CA7F9D5080D0}" destId="{94925737-77BB-49B9-9635-899C9C5005B8}" srcOrd="4" destOrd="0" presId="urn:microsoft.com/office/officeart/2005/8/layout/hList9"/>
    <dgm:cxn modelId="{217851FF-D8E2-4FB6-8290-4056206FF6C1}" type="presParOf" srcId="{D05F0AEB-764C-4D8A-9210-CA7F9D5080D0}" destId="{DAC35FEA-455A-4815-9A40-87658C414FE3}" srcOrd="5" destOrd="0" presId="urn:microsoft.com/office/officeart/2005/8/layout/hList9"/>
    <dgm:cxn modelId="{0B4C3DB5-5D3E-41A3-819D-4597FFA2364A}" type="presParOf" srcId="{D05F0AEB-764C-4D8A-9210-CA7F9D5080D0}" destId="{E2332C49-1CB5-46B1-8DE3-9E5C974D64DE}" srcOrd="6" destOrd="0" presId="urn:microsoft.com/office/officeart/2005/8/layout/hList9"/>
    <dgm:cxn modelId="{FFD1A500-EDE0-4E93-B3EF-EA55AA44D099}" type="presParOf" srcId="{E2332C49-1CB5-46B1-8DE3-9E5C974D64DE}" destId="{54E43070-0BAC-4AD7-BC55-6C7BA7DCF5A9}" srcOrd="0" destOrd="0" presId="urn:microsoft.com/office/officeart/2005/8/layout/hList9"/>
    <dgm:cxn modelId="{26FC3936-019F-4AEA-A003-200566A2AB83}" type="presParOf" srcId="{E2332C49-1CB5-46B1-8DE3-9E5C974D64DE}" destId="{55D3442B-F62A-4F3B-9085-C73D16C82424}" srcOrd="1" destOrd="0" presId="urn:microsoft.com/office/officeart/2005/8/layout/hList9"/>
    <dgm:cxn modelId="{557E0D42-430F-4C01-A130-003C09BCBA8E}" type="presParOf" srcId="{55D3442B-F62A-4F3B-9085-C73D16C82424}" destId="{57636C63-5E63-46E7-BAAC-486AA7EC92AC}" srcOrd="0" destOrd="0" presId="urn:microsoft.com/office/officeart/2005/8/layout/hList9"/>
    <dgm:cxn modelId="{88CAAA86-EC92-4FB3-83CF-93F8D39600FD}" type="presParOf" srcId="{55D3442B-F62A-4F3B-9085-C73D16C82424}" destId="{97820563-776F-48A4-9722-64CB17DC34E7}" srcOrd="1" destOrd="0" presId="urn:microsoft.com/office/officeart/2005/8/layout/hList9"/>
    <dgm:cxn modelId="{04295556-6ABF-4927-957F-A5565A9A2D4A}" type="presParOf" srcId="{D05F0AEB-764C-4D8A-9210-CA7F9D5080D0}" destId="{370BE3D0-54FD-4E1C-AD2F-85FC1F3E98DE}" srcOrd="7" destOrd="0" presId="urn:microsoft.com/office/officeart/2005/8/layout/hList9"/>
    <dgm:cxn modelId="{6D712B2F-1CCC-4094-ABAE-582A79870B2C}" type="presParOf" srcId="{D05F0AEB-764C-4D8A-9210-CA7F9D5080D0}" destId="{ED222A76-871F-464C-9F0E-BB63900C6EC5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7C00E0-207B-4533-AD46-A8201DE40A42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BCBDDE-3F4E-4CDF-AF15-D16098C3F0E9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/>
            <a:t>Модель поведения /формирование лидерских качеств</a:t>
          </a:r>
        </a:p>
      </dgm:t>
    </dgm:pt>
    <dgm:pt modelId="{35D86286-77D7-4E03-811B-09C423E94947}" type="parTrans" cxnId="{FC4CF9FB-43C7-4B64-8AB4-3D4EF533C8C4}">
      <dgm:prSet/>
      <dgm:spPr/>
      <dgm:t>
        <a:bodyPr/>
        <a:lstStyle/>
        <a:p>
          <a:endParaRPr lang="ru-RU"/>
        </a:p>
      </dgm:t>
    </dgm:pt>
    <dgm:pt modelId="{5BB7369C-0944-46CC-9CF0-8E1CC634926C}" type="sibTrans" cxnId="{FC4CF9FB-43C7-4B64-8AB4-3D4EF533C8C4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endParaRPr lang="ru-RU"/>
        </a:p>
      </dgm:t>
    </dgm:pt>
    <dgm:pt modelId="{5BCFE8BB-9B8E-4506-950E-798EFFEB70CB}">
      <dgm:prSet phldrT="[Текст]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/>
            <a:t>Психологическая поддержка</a:t>
          </a:r>
        </a:p>
      </dgm:t>
    </dgm:pt>
    <dgm:pt modelId="{7781A513-150C-4B78-8FC7-763E607F96AB}" type="parTrans" cxnId="{F37702CF-8CC0-4C2C-8126-127EFE65850B}">
      <dgm:prSet/>
      <dgm:spPr/>
      <dgm:t>
        <a:bodyPr/>
        <a:lstStyle/>
        <a:p>
          <a:endParaRPr lang="ru-RU"/>
        </a:p>
      </dgm:t>
    </dgm:pt>
    <dgm:pt modelId="{00A5C703-8B84-47AB-AAEB-2BCE4401846E}" type="sibTrans" cxnId="{F37702CF-8CC0-4C2C-8126-127EFE65850B}">
      <dgm:prSet/>
      <dgm:spPr/>
      <dgm:t>
        <a:bodyPr/>
        <a:lstStyle/>
        <a:p>
          <a:endParaRPr lang="ru-RU"/>
        </a:p>
      </dgm:t>
    </dgm:pt>
    <dgm:pt modelId="{03D9C5AD-6688-47F0-9A66-791B34F328C4}">
      <dgm:prSet phldrT="[Текст]"/>
      <dgm:spPr/>
    </dgm:pt>
    <dgm:pt modelId="{190426B3-49DE-4331-83D7-D6B21382710E}" type="parTrans" cxnId="{5D8BEEB4-8B9E-4F3A-90E8-1DB3CA76F6A8}">
      <dgm:prSet/>
      <dgm:spPr/>
      <dgm:t>
        <a:bodyPr/>
        <a:lstStyle/>
        <a:p>
          <a:endParaRPr lang="ru-RU"/>
        </a:p>
      </dgm:t>
    </dgm:pt>
    <dgm:pt modelId="{539BCCD3-8DDA-457A-92B6-7AAB47D85D73}" type="sibTrans" cxnId="{5D8BEEB4-8B9E-4F3A-90E8-1DB3CA76F6A8}">
      <dgm:prSet/>
      <dgm:spPr/>
      <dgm:t>
        <a:bodyPr/>
        <a:lstStyle/>
        <a:p>
          <a:endParaRPr lang="ru-RU"/>
        </a:p>
      </dgm:t>
    </dgm:pt>
    <dgm:pt modelId="{A628009C-DF0E-47E1-A7A1-FB595253B848}">
      <dgm:prSet/>
      <dgm:spPr/>
      <dgm:t>
        <a:bodyPr/>
        <a:lstStyle/>
        <a:p>
          <a:endParaRPr lang="ru-RU" dirty="0"/>
        </a:p>
      </dgm:t>
    </dgm:pt>
    <dgm:pt modelId="{A5F6BE45-3249-4F98-9E50-4BEEB5CEBA7A}" type="parTrans" cxnId="{714AFD4A-E8B3-4606-B0ED-AF69DFD45704}">
      <dgm:prSet/>
      <dgm:spPr/>
      <dgm:t>
        <a:bodyPr/>
        <a:lstStyle/>
        <a:p>
          <a:endParaRPr lang="ru-RU"/>
        </a:p>
      </dgm:t>
    </dgm:pt>
    <dgm:pt modelId="{DBB1AE32-7F6C-4AE4-AB0A-A9B105DEAD8D}" type="sibTrans" cxnId="{714AFD4A-E8B3-4606-B0ED-AF69DFD45704}">
      <dgm:prSet/>
      <dgm:spPr/>
      <dgm:t>
        <a:bodyPr/>
        <a:lstStyle/>
        <a:p>
          <a:endParaRPr lang="ru-RU"/>
        </a:p>
      </dgm:t>
    </dgm:pt>
    <dgm:pt modelId="{9BE5FEA9-3E75-4D5C-9B77-ACD0E7BADF5D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/>
            <a:t>Освоение знаний / Повышение успеваемости</a:t>
          </a:r>
        </a:p>
      </dgm:t>
    </dgm:pt>
    <dgm:pt modelId="{107696E4-8C35-4F65-82E5-B91DD548C72A}" type="parTrans" cxnId="{B12D3E20-C28B-4E36-A877-06B8EB7B41BC}">
      <dgm:prSet/>
      <dgm:spPr/>
      <dgm:t>
        <a:bodyPr/>
        <a:lstStyle/>
        <a:p>
          <a:endParaRPr lang="ru-RU"/>
        </a:p>
      </dgm:t>
    </dgm:pt>
    <dgm:pt modelId="{90D70FA2-B0C3-4EEC-81AB-E5D1FDDB49CB}" type="sibTrans" cxnId="{B12D3E20-C28B-4E36-A877-06B8EB7B41BC}">
      <dgm:prSet/>
      <dgm:spPr/>
      <dgm:t>
        <a:bodyPr/>
        <a:lstStyle/>
        <a:p>
          <a:endParaRPr lang="ru-RU"/>
        </a:p>
      </dgm:t>
    </dgm:pt>
    <dgm:pt modelId="{4C456A0E-40C3-403B-9C16-22A3D22E4DC5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/>
            <a:t>Ориентация на долгосрочные цели</a:t>
          </a:r>
        </a:p>
      </dgm:t>
    </dgm:pt>
    <dgm:pt modelId="{F1033E50-E563-4476-B140-E60A7A08B316}" type="parTrans" cxnId="{F54FBD4E-E575-42C4-873E-9F68ADAB067D}">
      <dgm:prSet/>
      <dgm:spPr/>
      <dgm:t>
        <a:bodyPr/>
        <a:lstStyle/>
        <a:p>
          <a:endParaRPr lang="ru-RU"/>
        </a:p>
      </dgm:t>
    </dgm:pt>
    <dgm:pt modelId="{03889823-478C-4518-B387-8B240511788A}" type="sibTrans" cxnId="{F54FBD4E-E575-42C4-873E-9F68ADAB067D}">
      <dgm:prSet/>
      <dgm:spPr/>
      <dgm:t>
        <a:bodyPr/>
        <a:lstStyle/>
        <a:p>
          <a:endParaRPr lang="ru-RU"/>
        </a:p>
      </dgm:t>
    </dgm:pt>
    <dgm:pt modelId="{D5117492-2CA2-4452-9088-7FCD818D1419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/>
            <a:t>Выстраивание отношений / предупреждение конфликтов </a:t>
          </a:r>
        </a:p>
      </dgm:t>
    </dgm:pt>
    <dgm:pt modelId="{D330E2D9-6055-4B93-B024-94D9C9D0ABEC}" type="parTrans" cxnId="{A1B17796-7F75-43E1-8FD7-2768C9E0C424}">
      <dgm:prSet/>
      <dgm:spPr/>
      <dgm:t>
        <a:bodyPr/>
        <a:lstStyle/>
        <a:p>
          <a:endParaRPr lang="ru-RU"/>
        </a:p>
      </dgm:t>
    </dgm:pt>
    <dgm:pt modelId="{AC425E97-D368-4401-BDEE-617858E76D9A}" type="sibTrans" cxnId="{A1B17796-7F75-43E1-8FD7-2768C9E0C424}">
      <dgm:prSet/>
      <dgm:spPr/>
      <dgm:t>
        <a:bodyPr/>
        <a:lstStyle/>
        <a:p>
          <a:endParaRPr lang="ru-RU"/>
        </a:p>
      </dgm:t>
    </dgm:pt>
    <dgm:pt modelId="{94CA8607-1C76-408C-A764-D237F317CBB2}">
      <dgm:prSet/>
      <dgm:spPr/>
    </dgm:pt>
    <dgm:pt modelId="{88CDA7E8-6735-4718-9D7F-5E07B7A542D2}" type="parTrans" cxnId="{AFF77C0B-DD14-4B82-B345-24BA21ADBD46}">
      <dgm:prSet/>
      <dgm:spPr/>
      <dgm:t>
        <a:bodyPr/>
        <a:lstStyle/>
        <a:p>
          <a:endParaRPr lang="ru-RU"/>
        </a:p>
      </dgm:t>
    </dgm:pt>
    <dgm:pt modelId="{5C07EFD5-1BC5-4E2C-88BA-7525311B55A4}" type="sibTrans" cxnId="{AFF77C0B-DD14-4B82-B345-24BA21ADBD46}">
      <dgm:prSet/>
      <dgm:spPr/>
      <dgm:t>
        <a:bodyPr/>
        <a:lstStyle/>
        <a:p>
          <a:endParaRPr lang="ru-RU"/>
        </a:p>
      </dgm:t>
    </dgm:pt>
    <dgm:pt modelId="{6A40710F-1387-402C-AA65-06D72E75ADF6}">
      <dgm:prSet/>
      <dgm:spPr/>
      <dgm:t>
        <a:bodyPr/>
        <a:lstStyle/>
        <a:p>
          <a:endParaRPr lang="ru-RU"/>
        </a:p>
      </dgm:t>
    </dgm:pt>
    <dgm:pt modelId="{A5A0BC25-FB0F-418D-9358-E329A7B9EB43}" type="parTrans" cxnId="{D3EADB1C-DAFE-4437-998A-BEDCE5449199}">
      <dgm:prSet/>
      <dgm:spPr/>
      <dgm:t>
        <a:bodyPr/>
        <a:lstStyle/>
        <a:p>
          <a:endParaRPr lang="ru-RU"/>
        </a:p>
      </dgm:t>
    </dgm:pt>
    <dgm:pt modelId="{06059149-3C84-458E-B788-8F0E8C615B4F}" type="sibTrans" cxnId="{D3EADB1C-DAFE-4437-998A-BEDCE5449199}">
      <dgm:prSet/>
      <dgm:spPr/>
      <dgm:t>
        <a:bodyPr/>
        <a:lstStyle/>
        <a:p>
          <a:endParaRPr lang="ru-RU"/>
        </a:p>
      </dgm:t>
    </dgm:pt>
    <dgm:pt modelId="{E142A3DC-03E7-4C0A-A993-0A9E63E022D5}">
      <dgm:prSet/>
      <dgm:spPr/>
    </dgm:pt>
    <dgm:pt modelId="{C389109D-5E46-4805-8454-9725052046AD}" type="parTrans" cxnId="{B88905C0-2322-4F77-8E1A-B1A1B4BC5CAF}">
      <dgm:prSet/>
      <dgm:spPr/>
      <dgm:t>
        <a:bodyPr/>
        <a:lstStyle/>
        <a:p>
          <a:endParaRPr lang="ru-RU"/>
        </a:p>
      </dgm:t>
    </dgm:pt>
    <dgm:pt modelId="{69A29F57-A36A-4D35-9B17-86B85F7122D9}" type="sibTrans" cxnId="{B88905C0-2322-4F77-8E1A-B1A1B4BC5CAF}">
      <dgm:prSet/>
      <dgm:spPr/>
      <dgm:t>
        <a:bodyPr/>
        <a:lstStyle/>
        <a:p>
          <a:endParaRPr lang="ru-RU"/>
        </a:p>
      </dgm:t>
    </dgm:pt>
    <dgm:pt modelId="{8AF1227B-7732-4F8E-B52B-66EAD01A1D28}">
      <dgm:prSet/>
      <dgm:spPr/>
      <dgm:t>
        <a:bodyPr/>
        <a:lstStyle/>
        <a:p>
          <a:endParaRPr lang="ru-RU" dirty="0"/>
        </a:p>
      </dgm:t>
    </dgm:pt>
    <dgm:pt modelId="{022BC474-FDE2-4DC8-B110-786091880295}" type="parTrans" cxnId="{B9FF8FEE-CA39-4130-9D2C-6E152BCE6541}">
      <dgm:prSet/>
      <dgm:spPr/>
      <dgm:t>
        <a:bodyPr/>
        <a:lstStyle/>
        <a:p>
          <a:endParaRPr lang="ru-RU"/>
        </a:p>
      </dgm:t>
    </dgm:pt>
    <dgm:pt modelId="{1CB74A61-21F5-4936-A607-2E8A15BB18D9}" type="sibTrans" cxnId="{B9FF8FEE-CA39-4130-9D2C-6E152BCE6541}">
      <dgm:prSet/>
      <dgm:spPr/>
      <dgm:t>
        <a:bodyPr/>
        <a:lstStyle/>
        <a:p>
          <a:endParaRPr lang="ru-RU"/>
        </a:p>
      </dgm:t>
    </dgm:pt>
    <dgm:pt modelId="{5D926F61-6FE2-4388-B6B2-058345C832CA}">
      <dgm:prSet/>
      <dgm:spPr/>
    </dgm:pt>
    <dgm:pt modelId="{33ED0B63-ABF8-45FC-9D3B-16E43C522D31}" type="parTrans" cxnId="{E547A604-C917-42B5-A323-6019818EFFCE}">
      <dgm:prSet/>
      <dgm:spPr/>
      <dgm:t>
        <a:bodyPr/>
        <a:lstStyle/>
        <a:p>
          <a:endParaRPr lang="ru-RU"/>
        </a:p>
      </dgm:t>
    </dgm:pt>
    <dgm:pt modelId="{209031AE-94D7-4B9B-9019-852F57B34D33}" type="sibTrans" cxnId="{E547A604-C917-42B5-A323-6019818EFFCE}">
      <dgm:prSet/>
      <dgm:spPr/>
      <dgm:t>
        <a:bodyPr/>
        <a:lstStyle/>
        <a:p>
          <a:endParaRPr lang="ru-RU"/>
        </a:p>
      </dgm:t>
    </dgm:pt>
    <dgm:pt modelId="{2295EA2B-5B37-4A83-893E-C8DFCB3D4ECB}">
      <dgm:prSet/>
      <dgm:spPr/>
      <dgm:t>
        <a:bodyPr/>
        <a:lstStyle/>
        <a:p>
          <a:endParaRPr lang="ru-RU" dirty="0"/>
        </a:p>
      </dgm:t>
    </dgm:pt>
    <dgm:pt modelId="{3234C355-D89F-4B07-AF84-A1CD90976390}" type="parTrans" cxnId="{B3064BB0-17D7-42C0-8EC9-319D82F69821}">
      <dgm:prSet/>
      <dgm:spPr/>
      <dgm:t>
        <a:bodyPr/>
        <a:lstStyle/>
        <a:p>
          <a:endParaRPr lang="ru-RU"/>
        </a:p>
      </dgm:t>
    </dgm:pt>
    <dgm:pt modelId="{B585859E-8368-4763-9A57-C33BA4C04F89}" type="sibTrans" cxnId="{B3064BB0-17D7-42C0-8EC9-319D82F69821}">
      <dgm:prSet/>
      <dgm:spPr/>
      <dgm:t>
        <a:bodyPr/>
        <a:lstStyle/>
        <a:p>
          <a:endParaRPr lang="ru-RU"/>
        </a:p>
      </dgm:t>
    </dgm:pt>
    <dgm:pt modelId="{5BBFCA86-2626-4D46-999C-5598C0B96F3A}">
      <dgm:prSet/>
      <dgm:spPr/>
    </dgm:pt>
    <dgm:pt modelId="{90F29DDA-96E2-4B07-AD4A-6F9790EB98EF}" type="parTrans" cxnId="{39AEDD9B-500C-4C34-BDE8-DB8954A8AC23}">
      <dgm:prSet/>
      <dgm:spPr/>
      <dgm:t>
        <a:bodyPr/>
        <a:lstStyle/>
        <a:p>
          <a:endParaRPr lang="ru-RU"/>
        </a:p>
      </dgm:t>
    </dgm:pt>
    <dgm:pt modelId="{B73444DF-FF0A-4E77-8315-1E9664248F2C}" type="sibTrans" cxnId="{39AEDD9B-500C-4C34-BDE8-DB8954A8AC23}">
      <dgm:prSet/>
      <dgm:spPr/>
      <dgm:t>
        <a:bodyPr/>
        <a:lstStyle/>
        <a:p>
          <a:endParaRPr lang="ru-RU"/>
        </a:p>
      </dgm:t>
    </dgm:pt>
    <dgm:pt modelId="{D5729C4D-3C19-4911-9C11-9A80713E6771}">
      <dgm:prSet/>
      <dgm:spPr/>
    </dgm:pt>
    <dgm:pt modelId="{582F83A5-C68F-45C7-AE23-728E063CB65B}" type="parTrans" cxnId="{38A28B25-F9A4-4808-98B0-DB33FC839C07}">
      <dgm:prSet/>
      <dgm:spPr/>
      <dgm:t>
        <a:bodyPr/>
        <a:lstStyle/>
        <a:p>
          <a:endParaRPr lang="ru-RU"/>
        </a:p>
      </dgm:t>
    </dgm:pt>
    <dgm:pt modelId="{420BDAA9-8DC5-44BC-9BA5-9BF2092D45FB}" type="sibTrans" cxnId="{38A28B25-F9A4-4808-98B0-DB33FC839C07}">
      <dgm:prSet/>
      <dgm:spPr/>
      <dgm:t>
        <a:bodyPr/>
        <a:lstStyle/>
        <a:p>
          <a:endParaRPr lang="ru-RU"/>
        </a:p>
      </dgm:t>
    </dgm:pt>
    <dgm:pt modelId="{EE6FB576-389C-4C9D-9589-9CE9A79C3586}">
      <dgm:prSet/>
      <dgm:spPr/>
    </dgm:pt>
    <dgm:pt modelId="{D8DA9AF8-E258-492E-9F7E-20DC7987CE02}" type="parTrans" cxnId="{87E265B5-D999-4454-976E-7A5BD93F7B45}">
      <dgm:prSet/>
      <dgm:spPr/>
      <dgm:t>
        <a:bodyPr/>
        <a:lstStyle/>
        <a:p>
          <a:endParaRPr lang="ru-RU"/>
        </a:p>
      </dgm:t>
    </dgm:pt>
    <dgm:pt modelId="{4C7F3303-A193-40E3-A72D-F4644D01D6FF}" type="sibTrans" cxnId="{87E265B5-D999-4454-976E-7A5BD93F7B45}">
      <dgm:prSet/>
      <dgm:spPr/>
      <dgm:t>
        <a:bodyPr/>
        <a:lstStyle/>
        <a:p>
          <a:endParaRPr lang="ru-RU"/>
        </a:p>
      </dgm:t>
    </dgm:pt>
    <dgm:pt modelId="{DA499CE5-ECC6-4502-B218-F6B09BC8613C}">
      <dgm:prSet/>
      <dgm:spPr/>
      <dgm:t>
        <a:bodyPr/>
        <a:lstStyle/>
        <a:p>
          <a:endParaRPr lang="ru-RU" dirty="0"/>
        </a:p>
      </dgm:t>
    </dgm:pt>
    <dgm:pt modelId="{845AF61F-D6C0-4567-95AE-C1593D723111}" type="parTrans" cxnId="{E6DD35E9-1F03-4B94-8194-795E45F11ED5}">
      <dgm:prSet/>
      <dgm:spPr/>
      <dgm:t>
        <a:bodyPr/>
        <a:lstStyle/>
        <a:p>
          <a:endParaRPr lang="ru-RU"/>
        </a:p>
      </dgm:t>
    </dgm:pt>
    <dgm:pt modelId="{340D29F8-E991-40B1-BEFB-48640D935BCA}" type="sibTrans" cxnId="{E6DD35E9-1F03-4B94-8194-795E45F11ED5}">
      <dgm:prSet/>
      <dgm:spPr/>
      <dgm:t>
        <a:bodyPr/>
        <a:lstStyle/>
        <a:p>
          <a:endParaRPr lang="ru-RU"/>
        </a:p>
      </dgm:t>
    </dgm:pt>
    <dgm:pt modelId="{07BDA246-4018-4704-AE1D-1C540D850155}">
      <dgm:prSet/>
      <dgm:spPr/>
    </dgm:pt>
    <dgm:pt modelId="{1CD0E8B0-1EFC-40F9-A5EE-E99DDBFFE233}" type="parTrans" cxnId="{E9685B52-C5EC-4334-97FF-B918CD8D3B9C}">
      <dgm:prSet/>
      <dgm:spPr/>
      <dgm:t>
        <a:bodyPr/>
        <a:lstStyle/>
        <a:p>
          <a:endParaRPr lang="ru-RU"/>
        </a:p>
      </dgm:t>
    </dgm:pt>
    <dgm:pt modelId="{52FE1074-639F-4C03-9B07-BE1BFBB0D2A7}" type="sibTrans" cxnId="{E9685B52-C5EC-4334-97FF-B918CD8D3B9C}">
      <dgm:prSet/>
      <dgm:spPr/>
      <dgm:t>
        <a:bodyPr/>
        <a:lstStyle/>
        <a:p>
          <a:endParaRPr lang="ru-RU"/>
        </a:p>
      </dgm:t>
    </dgm:pt>
    <dgm:pt modelId="{65E67CA2-7780-4C59-9CAD-86EB587EC266}">
      <dgm:prSet/>
      <dgm:spPr/>
      <dgm:t>
        <a:bodyPr/>
        <a:lstStyle/>
        <a:p>
          <a:endParaRPr lang="ru-RU" dirty="0"/>
        </a:p>
      </dgm:t>
    </dgm:pt>
    <dgm:pt modelId="{08D404BE-2B32-461B-9CEF-76694317708E}" type="parTrans" cxnId="{347D3374-9813-4D1A-AFB2-92C66510089D}">
      <dgm:prSet/>
      <dgm:spPr/>
      <dgm:t>
        <a:bodyPr/>
        <a:lstStyle/>
        <a:p>
          <a:endParaRPr lang="ru-RU"/>
        </a:p>
      </dgm:t>
    </dgm:pt>
    <dgm:pt modelId="{365BD6FB-494E-4876-BA41-BB60A8159C4A}" type="sibTrans" cxnId="{347D3374-9813-4D1A-AFB2-92C66510089D}">
      <dgm:prSet/>
      <dgm:spPr/>
      <dgm:t>
        <a:bodyPr/>
        <a:lstStyle/>
        <a:p>
          <a:endParaRPr lang="ru-RU"/>
        </a:p>
      </dgm:t>
    </dgm:pt>
    <dgm:pt modelId="{80AA78D8-6086-4E38-AE6F-3BEE76271288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/>
            <a:t>Социальная интеграция / Стимулирование творческой активности</a:t>
          </a:r>
        </a:p>
      </dgm:t>
    </dgm:pt>
    <dgm:pt modelId="{FDDA6B6E-2896-48A4-9B64-105D59294F3A}" type="parTrans" cxnId="{09039F45-AAB8-435E-8FD0-ABEE710B8BFF}">
      <dgm:prSet/>
      <dgm:spPr/>
      <dgm:t>
        <a:bodyPr/>
        <a:lstStyle/>
        <a:p>
          <a:endParaRPr lang="ru-RU"/>
        </a:p>
      </dgm:t>
    </dgm:pt>
    <dgm:pt modelId="{32489B0D-AE4B-407E-B1C3-1430E8D607E0}" type="sibTrans" cxnId="{09039F45-AAB8-435E-8FD0-ABEE710B8BFF}">
      <dgm:prSet/>
      <dgm:spPr/>
      <dgm:t>
        <a:bodyPr/>
        <a:lstStyle/>
        <a:p>
          <a:endParaRPr lang="ru-RU"/>
        </a:p>
      </dgm:t>
    </dgm:pt>
    <dgm:pt modelId="{F8657923-D4D5-4E06-87EC-A24147DE5B17}">
      <dgm:prSet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b="1" dirty="0"/>
            <a:t>Укрепление здоровья</a:t>
          </a:r>
        </a:p>
      </dgm:t>
    </dgm:pt>
    <dgm:pt modelId="{6865B89E-7E7D-43F7-8116-BC09B4EE0205}" type="parTrans" cxnId="{3CB1721F-A4C9-4190-A77C-2D7E772DB2F0}">
      <dgm:prSet/>
      <dgm:spPr/>
      <dgm:t>
        <a:bodyPr/>
        <a:lstStyle/>
        <a:p>
          <a:endParaRPr lang="ru-RU"/>
        </a:p>
      </dgm:t>
    </dgm:pt>
    <dgm:pt modelId="{91C540B8-A7DE-4D4F-80AE-A9A8B951C533}" type="sibTrans" cxnId="{3CB1721F-A4C9-4190-A77C-2D7E772DB2F0}">
      <dgm:prSet/>
      <dgm:spPr/>
      <dgm:t>
        <a:bodyPr/>
        <a:lstStyle/>
        <a:p>
          <a:endParaRPr lang="ru-RU"/>
        </a:p>
      </dgm:t>
    </dgm:pt>
    <dgm:pt modelId="{096E3ED4-DA89-457A-81D3-3A60FE30D689}" type="pres">
      <dgm:prSet presAssocID="{7F7C00E0-207B-4533-AD46-A8201DE40A42}" presName="Name0" presStyleCnt="0">
        <dgm:presLayoutVars>
          <dgm:chMax val="7"/>
          <dgm:chPref val="7"/>
          <dgm:dir/>
        </dgm:presLayoutVars>
      </dgm:prSet>
      <dgm:spPr/>
    </dgm:pt>
    <dgm:pt modelId="{E625C845-08CA-4827-8190-EF8E283F3590}" type="pres">
      <dgm:prSet presAssocID="{7F7C00E0-207B-4533-AD46-A8201DE40A42}" presName="Name1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1D852C38-8C12-453C-B61C-9B22557C65BD}" type="pres">
      <dgm:prSet presAssocID="{7F7C00E0-207B-4533-AD46-A8201DE40A42}" presName="cycl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8F4D56E-4430-4690-A80C-FD4C1BEA5959}" type="pres">
      <dgm:prSet presAssocID="{7F7C00E0-207B-4533-AD46-A8201DE40A42}" presName="srcNode" presStyleLbl="node1" presStyleIdx="0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4C34445-B624-4393-B1E7-4C18B8515AC6}" type="pres">
      <dgm:prSet presAssocID="{7F7C00E0-207B-4533-AD46-A8201DE40A42}" presName="conn" presStyleLbl="parChTrans1D2" presStyleIdx="0" presStyleCnt="1"/>
      <dgm:spPr/>
    </dgm:pt>
    <dgm:pt modelId="{2BBDAE72-B3C6-4F33-A037-8B7C35D291AF}" type="pres">
      <dgm:prSet presAssocID="{7F7C00E0-207B-4533-AD46-A8201DE40A42}" presName="extraNode" presStyleLbl="node1" presStyleIdx="0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F9FCB92-D7AC-4483-8CD5-5A956E2552EC}" type="pres">
      <dgm:prSet presAssocID="{7F7C00E0-207B-4533-AD46-A8201DE40A42}" presName="dstNode" presStyleLbl="node1" presStyleIdx="0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99EA62B-C973-467C-A066-5BB01CEE1162}" type="pres">
      <dgm:prSet presAssocID="{17BCBDDE-3F4E-4CDF-AF15-D16098C3F0E9}" presName="text_1" presStyleLbl="node1" presStyleIdx="0" presStyleCnt="7">
        <dgm:presLayoutVars>
          <dgm:bulletEnabled val="1"/>
        </dgm:presLayoutVars>
      </dgm:prSet>
      <dgm:spPr/>
    </dgm:pt>
    <dgm:pt modelId="{5E7A64A8-CF60-4F74-9EC3-731273C31A08}" type="pres">
      <dgm:prSet presAssocID="{17BCBDDE-3F4E-4CDF-AF15-D16098C3F0E9}" presName="accent_1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B90FCF6E-0FB4-42F1-8C55-843547300247}" type="pres">
      <dgm:prSet presAssocID="{17BCBDDE-3F4E-4CDF-AF15-D16098C3F0E9}" presName="accentRepeatNode" presStyleLbl="solidFgAcc1" presStyleIdx="0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8184208-6747-4D42-BEC1-76BBFD819F1A}" type="pres">
      <dgm:prSet presAssocID="{5BCFE8BB-9B8E-4506-950E-798EFFEB70CB}" presName="text_2" presStyleLbl="node1" presStyleIdx="1" presStyleCnt="7">
        <dgm:presLayoutVars>
          <dgm:bulletEnabled val="1"/>
        </dgm:presLayoutVars>
      </dgm:prSet>
      <dgm:spPr/>
    </dgm:pt>
    <dgm:pt modelId="{27BD48EB-D724-46B8-A2BC-607FB38DE73B}" type="pres">
      <dgm:prSet presAssocID="{5BCFE8BB-9B8E-4506-950E-798EFFEB70CB}" presName="accent_2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EB50D0A9-2C85-46DF-900A-935E89CEFA91}" type="pres">
      <dgm:prSet presAssocID="{5BCFE8BB-9B8E-4506-950E-798EFFEB70CB}" presName="accentRepeatNode" presStyleLbl="solidFgAcc1" presStyleIdx="1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1BC7F31E-EDCF-41E6-AAC7-5ED952F2DA62}" type="pres">
      <dgm:prSet presAssocID="{9BE5FEA9-3E75-4D5C-9B77-ACD0E7BADF5D}" presName="text_3" presStyleLbl="node1" presStyleIdx="2" presStyleCnt="7">
        <dgm:presLayoutVars>
          <dgm:bulletEnabled val="1"/>
        </dgm:presLayoutVars>
      </dgm:prSet>
      <dgm:spPr/>
    </dgm:pt>
    <dgm:pt modelId="{F5119212-2896-483A-B9F6-478EE05CD335}" type="pres">
      <dgm:prSet presAssocID="{9BE5FEA9-3E75-4D5C-9B77-ACD0E7BADF5D}" presName="accent_3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156954EF-5B0F-4045-9D22-AF8643570419}" type="pres">
      <dgm:prSet presAssocID="{9BE5FEA9-3E75-4D5C-9B77-ACD0E7BADF5D}" presName="accentRepeatNode" presStyleLbl="solidFgAcc1" presStyleIdx="2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1B6D2808-C083-40B2-B6E2-7DD94E620987}" type="pres">
      <dgm:prSet presAssocID="{D5117492-2CA2-4452-9088-7FCD818D1419}" presName="text_4" presStyleLbl="node1" presStyleIdx="3" presStyleCnt="7">
        <dgm:presLayoutVars>
          <dgm:bulletEnabled val="1"/>
        </dgm:presLayoutVars>
      </dgm:prSet>
      <dgm:spPr/>
    </dgm:pt>
    <dgm:pt modelId="{36176E66-05AE-4584-B034-5EF7E801EB14}" type="pres">
      <dgm:prSet presAssocID="{D5117492-2CA2-4452-9088-7FCD818D1419}" presName="accent_4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7F2216F5-34F0-40AB-9FBA-91CF1CCE607F}" type="pres">
      <dgm:prSet presAssocID="{D5117492-2CA2-4452-9088-7FCD818D1419}" presName="accentRepeatNode" presStyleLbl="solidFgAcc1" presStyleIdx="3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540D440-BC6D-4163-9596-E430AA6ACF33}" type="pres">
      <dgm:prSet presAssocID="{4C456A0E-40C3-403B-9C16-22A3D22E4DC5}" presName="text_5" presStyleLbl="node1" presStyleIdx="4" presStyleCnt="7">
        <dgm:presLayoutVars>
          <dgm:bulletEnabled val="1"/>
        </dgm:presLayoutVars>
      </dgm:prSet>
      <dgm:spPr/>
    </dgm:pt>
    <dgm:pt modelId="{9F42037C-AF37-4E73-8B5E-2172639A11EF}" type="pres">
      <dgm:prSet presAssocID="{4C456A0E-40C3-403B-9C16-22A3D22E4DC5}" presName="accent_5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66DF6A55-F657-4F25-9510-509689E4268C}" type="pres">
      <dgm:prSet presAssocID="{4C456A0E-40C3-403B-9C16-22A3D22E4DC5}" presName="accentRepeatNode" presStyleLbl="solidFgAcc1" presStyleIdx="4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452598E8-F617-402B-A0A8-407AE3DC8567}" type="pres">
      <dgm:prSet presAssocID="{80AA78D8-6086-4E38-AE6F-3BEE76271288}" presName="text_6" presStyleLbl="node1" presStyleIdx="5" presStyleCnt="7">
        <dgm:presLayoutVars>
          <dgm:bulletEnabled val="1"/>
        </dgm:presLayoutVars>
      </dgm:prSet>
      <dgm:spPr/>
    </dgm:pt>
    <dgm:pt modelId="{34D844D7-8DB0-4943-BAD8-1FEAB70AE0C2}" type="pres">
      <dgm:prSet presAssocID="{80AA78D8-6086-4E38-AE6F-3BEE76271288}" presName="accent_6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3E6B59AE-AE4F-418C-9A5A-C38E9948CB82}" type="pres">
      <dgm:prSet presAssocID="{80AA78D8-6086-4E38-AE6F-3BEE76271288}" presName="accentRepeatNode" presStyleLbl="solidFgAcc1" presStyleIdx="5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4C06CA5-975E-4874-94DA-D0C17EF1342A}" type="pres">
      <dgm:prSet presAssocID="{F8657923-D4D5-4E06-87EC-A24147DE5B17}" presName="text_7" presStyleLbl="node1" presStyleIdx="6" presStyleCnt="7" custLinFactNeighborX="38" custLinFactNeighborY="22">
        <dgm:presLayoutVars>
          <dgm:bulletEnabled val="1"/>
        </dgm:presLayoutVars>
      </dgm:prSet>
      <dgm:spPr/>
    </dgm:pt>
    <dgm:pt modelId="{130D4CF5-FF27-4EEB-AC0E-EA6B041979A3}" type="pres">
      <dgm:prSet presAssocID="{F8657923-D4D5-4E06-87EC-A24147DE5B17}" presName="accent_7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3A0DB33-1E4E-4B52-98E7-D9392E285B0F}" type="pres">
      <dgm:prSet presAssocID="{F8657923-D4D5-4E06-87EC-A24147DE5B17}" presName="accentRepeatNode" presStyleLbl="solidFgAcc1" presStyleIdx="6" presStyleCnt="7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</dgm:ptLst>
  <dgm:cxnLst>
    <dgm:cxn modelId="{36737B01-3E6C-4A0F-A44E-5BF10171C43E}" type="presOf" srcId="{5BB7369C-0944-46CC-9CF0-8E1CC634926C}" destId="{D4C34445-B624-4393-B1E7-4C18B8515AC6}" srcOrd="0" destOrd="0" presId="urn:microsoft.com/office/officeart/2008/layout/VerticalCurvedList"/>
    <dgm:cxn modelId="{B168A104-5C88-448E-85C6-F94BC066337A}" type="presOf" srcId="{9BE5FEA9-3E75-4D5C-9B77-ACD0E7BADF5D}" destId="{1BC7F31E-EDCF-41E6-AAC7-5ED952F2DA62}" srcOrd="0" destOrd="0" presId="urn:microsoft.com/office/officeart/2008/layout/VerticalCurvedList"/>
    <dgm:cxn modelId="{E547A604-C917-42B5-A323-6019818EFFCE}" srcId="{7F7C00E0-207B-4533-AD46-A8201DE40A42}" destId="{5D926F61-6FE2-4388-B6B2-058345C832CA}" srcOrd="13" destOrd="0" parTransId="{33ED0B63-ABF8-45FC-9D3B-16E43C522D31}" sibTransId="{209031AE-94D7-4B9B-9019-852F57B34D33}"/>
    <dgm:cxn modelId="{AFF77C0B-DD14-4B82-B345-24BA21ADBD46}" srcId="{7F7C00E0-207B-4533-AD46-A8201DE40A42}" destId="{94CA8607-1C76-408C-A764-D237F317CBB2}" srcOrd="19" destOrd="0" parTransId="{88CDA7E8-6735-4718-9D7F-5E07B7A542D2}" sibTransId="{5C07EFD5-1BC5-4E2C-88BA-7525311B55A4}"/>
    <dgm:cxn modelId="{D3EADB1C-DAFE-4437-998A-BEDCE5449199}" srcId="{7F7C00E0-207B-4533-AD46-A8201DE40A42}" destId="{6A40710F-1387-402C-AA65-06D72E75ADF6}" srcOrd="20" destOrd="0" parTransId="{A5A0BC25-FB0F-418D-9358-E329A7B9EB43}" sibTransId="{06059149-3C84-458E-B788-8F0E8C615B4F}"/>
    <dgm:cxn modelId="{3CB1721F-A4C9-4190-A77C-2D7E772DB2F0}" srcId="{7F7C00E0-207B-4533-AD46-A8201DE40A42}" destId="{F8657923-D4D5-4E06-87EC-A24147DE5B17}" srcOrd="6" destOrd="0" parTransId="{6865B89E-7E7D-43F7-8116-BC09B4EE0205}" sibTransId="{91C540B8-A7DE-4D4F-80AE-A9A8B951C533}"/>
    <dgm:cxn modelId="{B12D3E20-C28B-4E36-A877-06B8EB7B41BC}" srcId="{7F7C00E0-207B-4533-AD46-A8201DE40A42}" destId="{9BE5FEA9-3E75-4D5C-9B77-ACD0E7BADF5D}" srcOrd="2" destOrd="0" parTransId="{107696E4-8C35-4F65-82E5-B91DD548C72A}" sibTransId="{90D70FA2-B0C3-4EEC-81AB-E5D1FDDB49CB}"/>
    <dgm:cxn modelId="{38A28B25-F9A4-4808-98B0-DB33FC839C07}" srcId="{7F7C00E0-207B-4533-AD46-A8201DE40A42}" destId="{D5729C4D-3C19-4911-9C11-9A80713E6771}" srcOrd="8" destOrd="0" parTransId="{582F83A5-C68F-45C7-AE23-728E063CB65B}" sibTransId="{420BDAA9-8DC5-44BC-9BA5-9BF2092D45FB}"/>
    <dgm:cxn modelId="{09039F45-AAB8-435E-8FD0-ABEE710B8BFF}" srcId="{7F7C00E0-207B-4533-AD46-A8201DE40A42}" destId="{80AA78D8-6086-4E38-AE6F-3BEE76271288}" srcOrd="5" destOrd="0" parTransId="{FDDA6B6E-2896-48A4-9B64-105D59294F3A}" sibTransId="{32489B0D-AE4B-407E-B1C3-1430E8D607E0}"/>
    <dgm:cxn modelId="{714AFD4A-E8B3-4606-B0ED-AF69DFD45704}" srcId="{7F7C00E0-207B-4533-AD46-A8201DE40A42}" destId="{A628009C-DF0E-47E1-A7A1-FB595253B848}" srcOrd="18" destOrd="0" parTransId="{A5F6BE45-3249-4F98-9E50-4BEEB5CEBA7A}" sibTransId="{DBB1AE32-7F6C-4AE4-AB0A-A9B105DEAD8D}"/>
    <dgm:cxn modelId="{F54FBD4E-E575-42C4-873E-9F68ADAB067D}" srcId="{7F7C00E0-207B-4533-AD46-A8201DE40A42}" destId="{4C456A0E-40C3-403B-9C16-22A3D22E4DC5}" srcOrd="4" destOrd="0" parTransId="{F1033E50-E563-4476-B140-E60A7A08B316}" sibTransId="{03889823-478C-4518-B387-8B240511788A}"/>
    <dgm:cxn modelId="{E9685B52-C5EC-4334-97FF-B918CD8D3B9C}" srcId="{7F7C00E0-207B-4533-AD46-A8201DE40A42}" destId="{07BDA246-4018-4704-AE1D-1C540D850155}" srcOrd="9" destOrd="0" parTransId="{1CD0E8B0-1EFC-40F9-A5EE-E99DDBFFE233}" sibTransId="{52FE1074-639F-4C03-9B07-BE1BFBB0D2A7}"/>
    <dgm:cxn modelId="{347D3374-9813-4D1A-AFB2-92C66510089D}" srcId="{7F7C00E0-207B-4533-AD46-A8201DE40A42}" destId="{65E67CA2-7780-4C59-9CAD-86EB587EC266}" srcOrd="10" destOrd="0" parTransId="{08D404BE-2B32-461B-9CEF-76694317708E}" sibTransId="{365BD6FB-494E-4876-BA41-BB60A8159C4A}"/>
    <dgm:cxn modelId="{C20E6A55-B069-4EBC-8AE0-244BDE8797CB}" type="presOf" srcId="{F8657923-D4D5-4E06-87EC-A24147DE5B17}" destId="{94C06CA5-975E-4874-94DA-D0C17EF1342A}" srcOrd="0" destOrd="0" presId="urn:microsoft.com/office/officeart/2008/layout/VerticalCurvedList"/>
    <dgm:cxn modelId="{FBEB6C7B-F329-41EC-BAAD-25F8A949BAF9}" type="presOf" srcId="{17BCBDDE-3F4E-4CDF-AF15-D16098C3F0E9}" destId="{D99EA62B-C973-467C-A066-5BB01CEE1162}" srcOrd="0" destOrd="0" presId="urn:microsoft.com/office/officeart/2008/layout/VerticalCurvedList"/>
    <dgm:cxn modelId="{A1B17796-7F75-43E1-8FD7-2768C9E0C424}" srcId="{7F7C00E0-207B-4533-AD46-A8201DE40A42}" destId="{D5117492-2CA2-4452-9088-7FCD818D1419}" srcOrd="3" destOrd="0" parTransId="{D330E2D9-6055-4B93-B024-94D9C9D0ABEC}" sibTransId="{AC425E97-D368-4401-BDEE-617858E76D9A}"/>
    <dgm:cxn modelId="{39AEDD9B-500C-4C34-BDE8-DB8954A8AC23}" srcId="{7F7C00E0-207B-4533-AD46-A8201DE40A42}" destId="{5BBFCA86-2626-4D46-999C-5598C0B96F3A}" srcOrd="7" destOrd="0" parTransId="{90F29DDA-96E2-4B07-AD4A-6F9790EB98EF}" sibTransId="{B73444DF-FF0A-4E77-8315-1E9664248F2C}"/>
    <dgm:cxn modelId="{25E445A6-287B-4FA8-924E-BE5D2057339C}" type="presOf" srcId="{80AA78D8-6086-4E38-AE6F-3BEE76271288}" destId="{452598E8-F617-402B-A0A8-407AE3DC8567}" srcOrd="0" destOrd="0" presId="urn:microsoft.com/office/officeart/2008/layout/VerticalCurvedList"/>
    <dgm:cxn modelId="{B3064BB0-17D7-42C0-8EC9-319D82F69821}" srcId="{7F7C00E0-207B-4533-AD46-A8201DE40A42}" destId="{2295EA2B-5B37-4A83-893E-C8DFCB3D4ECB}" srcOrd="14" destOrd="0" parTransId="{3234C355-D89F-4B07-AF84-A1CD90976390}" sibTransId="{B585859E-8368-4763-9A57-C33BA4C04F89}"/>
    <dgm:cxn modelId="{617103B4-6592-44D6-A450-EB071AA56581}" type="presOf" srcId="{7F7C00E0-207B-4533-AD46-A8201DE40A42}" destId="{096E3ED4-DA89-457A-81D3-3A60FE30D689}" srcOrd="0" destOrd="0" presId="urn:microsoft.com/office/officeart/2008/layout/VerticalCurvedList"/>
    <dgm:cxn modelId="{5D8BEEB4-8B9E-4F3A-90E8-1DB3CA76F6A8}" srcId="{7F7C00E0-207B-4533-AD46-A8201DE40A42}" destId="{03D9C5AD-6688-47F0-9A66-791B34F328C4}" srcOrd="17" destOrd="0" parTransId="{190426B3-49DE-4331-83D7-D6B21382710E}" sibTransId="{539BCCD3-8DDA-457A-92B6-7AAB47D85D73}"/>
    <dgm:cxn modelId="{87E265B5-D999-4454-976E-7A5BD93F7B45}" srcId="{7F7C00E0-207B-4533-AD46-A8201DE40A42}" destId="{EE6FB576-389C-4C9D-9589-9CE9A79C3586}" srcOrd="11" destOrd="0" parTransId="{D8DA9AF8-E258-492E-9F7E-20DC7987CE02}" sibTransId="{4C7F3303-A193-40E3-A72D-F4644D01D6FF}"/>
    <dgm:cxn modelId="{8227E9B5-2016-4848-8D4C-976A2B398EC1}" type="presOf" srcId="{4C456A0E-40C3-403B-9C16-22A3D22E4DC5}" destId="{0540D440-BC6D-4163-9596-E430AA6ACF33}" srcOrd="0" destOrd="0" presId="urn:microsoft.com/office/officeart/2008/layout/VerticalCurvedList"/>
    <dgm:cxn modelId="{B88905C0-2322-4F77-8E1A-B1A1B4BC5CAF}" srcId="{7F7C00E0-207B-4533-AD46-A8201DE40A42}" destId="{E142A3DC-03E7-4C0A-A993-0A9E63E022D5}" srcOrd="15" destOrd="0" parTransId="{C389109D-5E46-4805-8454-9725052046AD}" sibTransId="{69A29F57-A36A-4D35-9B17-86B85F7122D9}"/>
    <dgm:cxn modelId="{F37702CF-8CC0-4C2C-8126-127EFE65850B}" srcId="{7F7C00E0-207B-4533-AD46-A8201DE40A42}" destId="{5BCFE8BB-9B8E-4506-950E-798EFFEB70CB}" srcOrd="1" destOrd="0" parTransId="{7781A513-150C-4B78-8FC7-763E607F96AB}" sibTransId="{00A5C703-8B84-47AB-AAEB-2BCE4401846E}"/>
    <dgm:cxn modelId="{275A92D8-6038-45A8-B17E-237A8979D3E2}" type="presOf" srcId="{D5117492-2CA2-4452-9088-7FCD818D1419}" destId="{1B6D2808-C083-40B2-B6E2-7DD94E620987}" srcOrd="0" destOrd="0" presId="urn:microsoft.com/office/officeart/2008/layout/VerticalCurvedList"/>
    <dgm:cxn modelId="{E6DD35E9-1F03-4B94-8194-795E45F11ED5}" srcId="{7F7C00E0-207B-4533-AD46-A8201DE40A42}" destId="{DA499CE5-ECC6-4502-B218-F6B09BC8613C}" srcOrd="12" destOrd="0" parTransId="{845AF61F-D6C0-4567-95AE-C1593D723111}" sibTransId="{340D29F8-E991-40B1-BEFB-48640D935BCA}"/>
    <dgm:cxn modelId="{B9FF8FEE-CA39-4130-9D2C-6E152BCE6541}" srcId="{7F7C00E0-207B-4533-AD46-A8201DE40A42}" destId="{8AF1227B-7732-4F8E-B52B-66EAD01A1D28}" srcOrd="16" destOrd="0" parTransId="{022BC474-FDE2-4DC8-B110-786091880295}" sibTransId="{1CB74A61-21F5-4936-A607-2E8A15BB18D9}"/>
    <dgm:cxn modelId="{5C089DF4-A25F-4097-918C-2FF25C87B3B5}" type="presOf" srcId="{5BCFE8BB-9B8E-4506-950E-798EFFEB70CB}" destId="{98184208-6747-4D42-BEC1-76BBFD819F1A}" srcOrd="0" destOrd="0" presId="urn:microsoft.com/office/officeart/2008/layout/VerticalCurvedList"/>
    <dgm:cxn modelId="{FC4CF9FB-43C7-4B64-8AB4-3D4EF533C8C4}" srcId="{7F7C00E0-207B-4533-AD46-A8201DE40A42}" destId="{17BCBDDE-3F4E-4CDF-AF15-D16098C3F0E9}" srcOrd="0" destOrd="0" parTransId="{35D86286-77D7-4E03-811B-09C423E94947}" sibTransId="{5BB7369C-0944-46CC-9CF0-8E1CC634926C}"/>
    <dgm:cxn modelId="{E702D951-33C5-4A24-BAE1-BBA9B5300DAA}" type="presParOf" srcId="{096E3ED4-DA89-457A-81D3-3A60FE30D689}" destId="{E625C845-08CA-4827-8190-EF8E283F3590}" srcOrd="0" destOrd="0" presId="urn:microsoft.com/office/officeart/2008/layout/VerticalCurvedList"/>
    <dgm:cxn modelId="{5375EE8E-FB6B-4D10-80A6-CBE1B0387A76}" type="presParOf" srcId="{E625C845-08CA-4827-8190-EF8E283F3590}" destId="{1D852C38-8C12-453C-B61C-9B22557C65BD}" srcOrd="0" destOrd="0" presId="urn:microsoft.com/office/officeart/2008/layout/VerticalCurvedList"/>
    <dgm:cxn modelId="{04B25664-A87C-47A8-8AB3-7F2D41D56BF3}" type="presParOf" srcId="{1D852C38-8C12-453C-B61C-9B22557C65BD}" destId="{D8F4D56E-4430-4690-A80C-FD4C1BEA5959}" srcOrd="0" destOrd="0" presId="urn:microsoft.com/office/officeart/2008/layout/VerticalCurvedList"/>
    <dgm:cxn modelId="{A5AB6645-0DDF-485B-81B6-CA4786BFA9A4}" type="presParOf" srcId="{1D852C38-8C12-453C-B61C-9B22557C65BD}" destId="{D4C34445-B624-4393-B1E7-4C18B8515AC6}" srcOrd="1" destOrd="0" presId="urn:microsoft.com/office/officeart/2008/layout/VerticalCurvedList"/>
    <dgm:cxn modelId="{32A00EE9-3537-4363-8EC3-96B1BD59399E}" type="presParOf" srcId="{1D852C38-8C12-453C-B61C-9B22557C65BD}" destId="{2BBDAE72-B3C6-4F33-A037-8B7C35D291AF}" srcOrd="2" destOrd="0" presId="urn:microsoft.com/office/officeart/2008/layout/VerticalCurvedList"/>
    <dgm:cxn modelId="{C8B2058E-B5ED-44C6-8718-611BFFC8BA53}" type="presParOf" srcId="{1D852C38-8C12-453C-B61C-9B22557C65BD}" destId="{DF9FCB92-D7AC-4483-8CD5-5A956E2552EC}" srcOrd="3" destOrd="0" presId="urn:microsoft.com/office/officeart/2008/layout/VerticalCurvedList"/>
    <dgm:cxn modelId="{C6FEB5EF-8D61-43D8-8A0C-CB8D3AC3895B}" type="presParOf" srcId="{E625C845-08CA-4827-8190-EF8E283F3590}" destId="{D99EA62B-C973-467C-A066-5BB01CEE1162}" srcOrd="1" destOrd="0" presId="urn:microsoft.com/office/officeart/2008/layout/VerticalCurvedList"/>
    <dgm:cxn modelId="{E942BA3D-5F5B-4B9F-820B-926BFD6A374C}" type="presParOf" srcId="{E625C845-08CA-4827-8190-EF8E283F3590}" destId="{5E7A64A8-CF60-4F74-9EC3-731273C31A08}" srcOrd="2" destOrd="0" presId="urn:microsoft.com/office/officeart/2008/layout/VerticalCurvedList"/>
    <dgm:cxn modelId="{62299A47-F597-4404-8C6D-B213A13B68A5}" type="presParOf" srcId="{5E7A64A8-CF60-4F74-9EC3-731273C31A08}" destId="{B90FCF6E-0FB4-42F1-8C55-843547300247}" srcOrd="0" destOrd="0" presId="urn:microsoft.com/office/officeart/2008/layout/VerticalCurvedList"/>
    <dgm:cxn modelId="{B034BC2F-5709-490C-AFB5-8D52B62B1ABA}" type="presParOf" srcId="{E625C845-08CA-4827-8190-EF8E283F3590}" destId="{98184208-6747-4D42-BEC1-76BBFD819F1A}" srcOrd="3" destOrd="0" presId="urn:microsoft.com/office/officeart/2008/layout/VerticalCurvedList"/>
    <dgm:cxn modelId="{A5B5588C-9AF6-4560-A9CE-60E8785167DC}" type="presParOf" srcId="{E625C845-08CA-4827-8190-EF8E283F3590}" destId="{27BD48EB-D724-46B8-A2BC-607FB38DE73B}" srcOrd="4" destOrd="0" presId="urn:microsoft.com/office/officeart/2008/layout/VerticalCurvedList"/>
    <dgm:cxn modelId="{B1DA006A-18CC-4575-8D94-D6C506EA8B97}" type="presParOf" srcId="{27BD48EB-D724-46B8-A2BC-607FB38DE73B}" destId="{EB50D0A9-2C85-46DF-900A-935E89CEFA91}" srcOrd="0" destOrd="0" presId="urn:microsoft.com/office/officeart/2008/layout/VerticalCurvedList"/>
    <dgm:cxn modelId="{7E6D4697-3611-4150-9D54-934633C10DF1}" type="presParOf" srcId="{E625C845-08CA-4827-8190-EF8E283F3590}" destId="{1BC7F31E-EDCF-41E6-AAC7-5ED952F2DA62}" srcOrd="5" destOrd="0" presId="urn:microsoft.com/office/officeart/2008/layout/VerticalCurvedList"/>
    <dgm:cxn modelId="{AE184C43-D3FA-491C-9BAB-9EF9BE50BF30}" type="presParOf" srcId="{E625C845-08CA-4827-8190-EF8E283F3590}" destId="{F5119212-2896-483A-B9F6-478EE05CD335}" srcOrd="6" destOrd="0" presId="urn:microsoft.com/office/officeart/2008/layout/VerticalCurvedList"/>
    <dgm:cxn modelId="{A87C5594-92C6-44CC-A816-F93BDF4D6FBF}" type="presParOf" srcId="{F5119212-2896-483A-B9F6-478EE05CD335}" destId="{156954EF-5B0F-4045-9D22-AF8643570419}" srcOrd="0" destOrd="0" presId="urn:microsoft.com/office/officeart/2008/layout/VerticalCurvedList"/>
    <dgm:cxn modelId="{F6BC83DB-A180-4C18-AE22-A9E167EEEFA9}" type="presParOf" srcId="{E625C845-08CA-4827-8190-EF8E283F3590}" destId="{1B6D2808-C083-40B2-B6E2-7DD94E620987}" srcOrd="7" destOrd="0" presId="urn:microsoft.com/office/officeart/2008/layout/VerticalCurvedList"/>
    <dgm:cxn modelId="{79277189-AC8E-4CA2-BA7B-2521FB49DF67}" type="presParOf" srcId="{E625C845-08CA-4827-8190-EF8E283F3590}" destId="{36176E66-05AE-4584-B034-5EF7E801EB14}" srcOrd="8" destOrd="0" presId="urn:microsoft.com/office/officeart/2008/layout/VerticalCurvedList"/>
    <dgm:cxn modelId="{4B6EBF9E-B0A4-4D28-82EA-35F5DB8774B1}" type="presParOf" srcId="{36176E66-05AE-4584-B034-5EF7E801EB14}" destId="{7F2216F5-34F0-40AB-9FBA-91CF1CCE607F}" srcOrd="0" destOrd="0" presId="urn:microsoft.com/office/officeart/2008/layout/VerticalCurvedList"/>
    <dgm:cxn modelId="{6371A3BB-961C-49D5-9192-4688DD344904}" type="presParOf" srcId="{E625C845-08CA-4827-8190-EF8E283F3590}" destId="{0540D440-BC6D-4163-9596-E430AA6ACF33}" srcOrd="9" destOrd="0" presId="urn:microsoft.com/office/officeart/2008/layout/VerticalCurvedList"/>
    <dgm:cxn modelId="{07BF4360-15A1-407A-B0A3-71C0DF868B73}" type="presParOf" srcId="{E625C845-08CA-4827-8190-EF8E283F3590}" destId="{9F42037C-AF37-4E73-8B5E-2172639A11EF}" srcOrd="10" destOrd="0" presId="urn:microsoft.com/office/officeart/2008/layout/VerticalCurvedList"/>
    <dgm:cxn modelId="{46EFB9FB-9EE2-444D-A233-D415118A8BB7}" type="presParOf" srcId="{9F42037C-AF37-4E73-8B5E-2172639A11EF}" destId="{66DF6A55-F657-4F25-9510-509689E4268C}" srcOrd="0" destOrd="0" presId="urn:microsoft.com/office/officeart/2008/layout/VerticalCurvedList"/>
    <dgm:cxn modelId="{D67B4D00-4C65-48FC-85B2-94DEBB6455E6}" type="presParOf" srcId="{E625C845-08CA-4827-8190-EF8E283F3590}" destId="{452598E8-F617-402B-A0A8-407AE3DC8567}" srcOrd="11" destOrd="0" presId="urn:microsoft.com/office/officeart/2008/layout/VerticalCurvedList"/>
    <dgm:cxn modelId="{D1962CBE-C95D-41E6-83EC-78D588C48D6C}" type="presParOf" srcId="{E625C845-08CA-4827-8190-EF8E283F3590}" destId="{34D844D7-8DB0-4943-BAD8-1FEAB70AE0C2}" srcOrd="12" destOrd="0" presId="urn:microsoft.com/office/officeart/2008/layout/VerticalCurvedList"/>
    <dgm:cxn modelId="{D15006FF-2E35-4AC5-AB43-64782CA1F10E}" type="presParOf" srcId="{34D844D7-8DB0-4943-BAD8-1FEAB70AE0C2}" destId="{3E6B59AE-AE4F-418C-9A5A-C38E9948CB82}" srcOrd="0" destOrd="0" presId="urn:microsoft.com/office/officeart/2008/layout/VerticalCurvedList"/>
    <dgm:cxn modelId="{FF9269E0-89FE-4B95-89D9-C7B06AA19590}" type="presParOf" srcId="{E625C845-08CA-4827-8190-EF8E283F3590}" destId="{94C06CA5-975E-4874-94DA-D0C17EF1342A}" srcOrd="13" destOrd="0" presId="urn:microsoft.com/office/officeart/2008/layout/VerticalCurvedList"/>
    <dgm:cxn modelId="{CC2D7A2B-27C0-4D54-A59F-99A8BC989134}" type="presParOf" srcId="{E625C845-08CA-4827-8190-EF8E283F3590}" destId="{130D4CF5-FF27-4EEB-AC0E-EA6B041979A3}" srcOrd="14" destOrd="0" presId="urn:microsoft.com/office/officeart/2008/layout/VerticalCurvedList"/>
    <dgm:cxn modelId="{04C76E0E-554D-4CAE-A13B-3736843C1935}" type="presParOf" srcId="{130D4CF5-FF27-4EEB-AC0E-EA6B041979A3}" destId="{03A0DB33-1E4E-4B52-98E7-D9392E285B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D7A8E0-98A4-4865-B1F6-702D20EB02D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7FE5D3-73A6-49C8-A102-6F9C063E1729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Профессиональная ориентация</a:t>
          </a:r>
        </a:p>
      </dgm:t>
    </dgm:pt>
    <dgm:pt modelId="{7108F98E-1E34-45F3-A254-C82AEC865E79}" type="parTrans" cxnId="{630E4420-FF3B-4A2F-9FA0-4524340F85EC}">
      <dgm:prSet/>
      <dgm:spPr/>
      <dgm:t>
        <a:bodyPr/>
        <a:lstStyle/>
        <a:p>
          <a:endParaRPr lang="ru-RU"/>
        </a:p>
      </dgm:t>
    </dgm:pt>
    <dgm:pt modelId="{F8215B98-D71A-4155-8039-024BADB5AA72}" type="sibTrans" cxnId="{630E4420-FF3B-4A2F-9FA0-4524340F85EC}">
      <dgm:prSet/>
      <dgm:spPr/>
      <dgm:t>
        <a:bodyPr/>
        <a:lstStyle/>
        <a:p>
          <a:endParaRPr lang="ru-RU"/>
        </a:p>
      </dgm:t>
    </dgm:pt>
    <dgm:pt modelId="{9D648E5A-B452-4E5D-B03A-12861AC35C69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Развитие навыков коммуникации</a:t>
          </a:r>
        </a:p>
      </dgm:t>
    </dgm:pt>
    <dgm:pt modelId="{DAACB865-ABDF-4489-8F2B-70A9DCECC558}" type="parTrans" cxnId="{A312C5BE-A2B0-45A4-BE62-A466CAC470D0}">
      <dgm:prSet/>
      <dgm:spPr/>
      <dgm:t>
        <a:bodyPr/>
        <a:lstStyle/>
        <a:p>
          <a:endParaRPr lang="ru-RU"/>
        </a:p>
      </dgm:t>
    </dgm:pt>
    <dgm:pt modelId="{0706820A-3BAD-4BC3-87DA-6C47C27431BD}" type="sibTrans" cxnId="{A312C5BE-A2B0-45A4-BE62-A466CAC470D0}">
      <dgm:prSet/>
      <dgm:spPr/>
      <dgm:t>
        <a:bodyPr/>
        <a:lstStyle/>
        <a:p>
          <a:endParaRPr lang="ru-RU"/>
        </a:p>
      </dgm:t>
    </dgm:pt>
    <dgm:pt modelId="{CE973453-0ED3-4A1F-9132-3766295EF080}">
      <dgm:prSet phldrT="[Текст]"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Этический аспект</a:t>
          </a:r>
        </a:p>
      </dgm:t>
    </dgm:pt>
    <dgm:pt modelId="{40E59AC0-1CD1-4E04-BC7E-0F171C7E8C7D}" type="parTrans" cxnId="{4EDE6005-1670-4D7D-9637-AE398D360EEA}">
      <dgm:prSet/>
      <dgm:spPr/>
      <dgm:t>
        <a:bodyPr/>
        <a:lstStyle/>
        <a:p>
          <a:endParaRPr lang="ru-RU"/>
        </a:p>
      </dgm:t>
    </dgm:pt>
    <dgm:pt modelId="{F08D10D6-64D4-45CE-92EB-F567D55F2FFE}" type="sibTrans" cxnId="{4EDE6005-1670-4D7D-9637-AE398D360EEA}">
      <dgm:prSet/>
      <dgm:spPr/>
      <dgm:t>
        <a:bodyPr/>
        <a:lstStyle/>
        <a:p>
          <a:endParaRPr lang="ru-RU"/>
        </a:p>
      </dgm:t>
    </dgm:pt>
    <dgm:pt modelId="{4044742F-715E-4D71-8A5B-25F1010350F1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Предпринимательство и лидерство</a:t>
          </a:r>
        </a:p>
      </dgm:t>
    </dgm:pt>
    <dgm:pt modelId="{56A3FB61-9E75-4887-8A22-57F415E64613}" type="parTrans" cxnId="{0315A575-0129-438A-BF54-0E5B263C419B}">
      <dgm:prSet/>
      <dgm:spPr/>
      <dgm:t>
        <a:bodyPr/>
        <a:lstStyle/>
        <a:p>
          <a:endParaRPr lang="ru-RU"/>
        </a:p>
      </dgm:t>
    </dgm:pt>
    <dgm:pt modelId="{CB156ABB-E75E-4846-B027-155B9534891D}" type="sibTrans" cxnId="{0315A575-0129-438A-BF54-0E5B263C419B}">
      <dgm:prSet/>
      <dgm:spPr/>
      <dgm:t>
        <a:bodyPr/>
        <a:lstStyle/>
        <a:p>
          <a:endParaRPr lang="ru-RU"/>
        </a:p>
      </dgm:t>
    </dgm:pt>
    <dgm:pt modelId="{E2866F9B-4513-4EEA-9467-924FE5C0FDB8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Анализ рисков и неопределенности</a:t>
          </a:r>
        </a:p>
      </dgm:t>
    </dgm:pt>
    <dgm:pt modelId="{26B4A207-EBCE-495A-B4D8-EC2D8079668C}" type="parTrans" cxnId="{0466A5EE-C216-4AE2-A786-D04802990474}">
      <dgm:prSet/>
      <dgm:spPr/>
      <dgm:t>
        <a:bodyPr/>
        <a:lstStyle/>
        <a:p>
          <a:endParaRPr lang="ru-RU"/>
        </a:p>
      </dgm:t>
    </dgm:pt>
    <dgm:pt modelId="{D415373F-6BDB-493F-988F-3FF2C1648EB3}" type="sibTrans" cxnId="{0466A5EE-C216-4AE2-A786-D04802990474}">
      <dgm:prSet/>
      <dgm:spPr/>
      <dgm:t>
        <a:bodyPr/>
        <a:lstStyle/>
        <a:p>
          <a:endParaRPr lang="ru-RU"/>
        </a:p>
      </dgm:t>
    </dgm:pt>
    <dgm:pt modelId="{17DFED06-11AC-4753-BC89-21E7058C3492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Самостоятельность и целеполагание</a:t>
          </a:r>
        </a:p>
      </dgm:t>
    </dgm:pt>
    <dgm:pt modelId="{C13CC70B-ED3A-4025-A298-E69677D112F1}" type="parTrans" cxnId="{C5432341-6499-41F0-BFDA-4BBCC058CBE4}">
      <dgm:prSet/>
      <dgm:spPr/>
      <dgm:t>
        <a:bodyPr/>
        <a:lstStyle/>
        <a:p>
          <a:endParaRPr lang="ru-RU"/>
        </a:p>
      </dgm:t>
    </dgm:pt>
    <dgm:pt modelId="{C2018342-5EF9-45DF-8EA6-CEFA0E017FEC}" type="sibTrans" cxnId="{C5432341-6499-41F0-BFDA-4BBCC058CBE4}">
      <dgm:prSet/>
      <dgm:spPr/>
      <dgm:t>
        <a:bodyPr/>
        <a:lstStyle/>
        <a:p>
          <a:endParaRPr lang="ru-RU"/>
        </a:p>
      </dgm:t>
    </dgm:pt>
    <dgm:pt modelId="{337B5FBE-C2B2-457F-9B40-3995AB476A6F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Формирование лояльности</a:t>
          </a:r>
        </a:p>
      </dgm:t>
    </dgm:pt>
    <dgm:pt modelId="{77317035-C945-420D-90C9-F86D79F32CED}" type="parTrans" cxnId="{4239984F-F9B8-43D2-89F9-6BC5D2E75B68}">
      <dgm:prSet/>
      <dgm:spPr/>
      <dgm:t>
        <a:bodyPr/>
        <a:lstStyle/>
        <a:p>
          <a:endParaRPr lang="ru-RU"/>
        </a:p>
      </dgm:t>
    </dgm:pt>
    <dgm:pt modelId="{E9CEBBE3-58EB-4CD5-A141-FE319E1C71B2}" type="sibTrans" cxnId="{4239984F-F9B8-43D2-89F9-6BC5D2E75B68}">
      <dgm:prSet/>
      <dgm:spPr/>
      <dgm:t>
        <a:bodyPr/>
        <a:lstStyle/>
        <a:p>
          <a:endParaRPr lang="ru-RU"/>
        </a:p>
      </dgm:t>
    </dgm:pt>
    <dgm:pt modelId="{75654BF6-9E4A-4804-8F04-4BBAF5EA6CFE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Развитие профессиональных навыков</a:t>
          </a:r>
        </a:p>
      </dgm:t>
    </dgm:pt>
    <dgm:pt modelId="{5F3499C3-0050-455E-95F2-0124180C1DFA}" type="parTrans" cxnId="{C663A518-6E01-4519-A140-3101127B1245}">
      <dgm:prSet/>
      <dgm:spPr/>
      <dgm:t>
        <a:bodyPr/>
        <a:lstStyle/>
        <a:p>
          <a:endParaRPr lang="ru-RU"/>
        </a:p>
      </dgm:t>
    </dgm:pt>
    <dgm:pt modelId="{F3EA4708-D281-42AF-9D3B-1B9BDA2E2C6E}" type="sibTrans" cxnId="{C663A518-6E01-4519-A140-3101127B1245}">
      <dgm:prSet/>
      <dgm:spPr/>
      <dgm:t>
        <a:bodyPr/>
        <a:lstStyle/>
        <a:p>
          <a:endParaRPr lang="ru-RU"/>
        </a:p>
      </dgm:t>
    </dgm:pt>
    <dgm:pt modelId="{CEAEAD08-FB4B-48B1-A7FD-EFE110047CBE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Интеграция в рабочую среду</a:t>
          </a:r>
        </a:p>
      </dgm:t>
    </dgm:pt>
    <dgm:pt modelId="{28EBF897-3932-4409-96BE-413A7E5B115B}" type="parTrans" cxnId="{4023FC9D-EC0D-45B0-91D7-8C268E3E86E2}">
      <dgm:prSet/>
      <dgm:spPr/>
      <dgm:t>
        <a:bodyPr/>
        <a:lstStyle/>
        <a:p>
          <a:endParaRPr lang="ru-RU"/>
        </a:p>
      </dgm:t>
    </dgm:pt>
    <dgm:pt modelId="{55F3772C-1CFF-4DC7-AC41-E8257ADDF59D}" type="sibTrans" cxnId="{4023FC9D-EC0D-45B0-91D7-8C268E3E86E2}">
      <dgm:prSet/>
      <dgm:spPr/>
      <dgm:t>
        <a:bodyPr/>
        <a:lstStyle/>
        <a:p>
          <a:endParaRPr lang="ru-RU"/>
        </a:p>
      </dgm:t>
    </dgm:pt>
    <dgm:pt modelId="{13CD5DF7-DA99-40BD-9120-EA4991A7AF5A}">
      <dgm:prSet custT="1"/>
      <dgm:spPr>
        <a:scene3d>
          <a:camera prst="orthographicFront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/>
            <a:t>Приобретение опыта</a:t>
          </a:r>
        </a:p>
      </dgm:t>
    </dgm:pt>
    <dgm:pt modelId="{B3EAC3DB-85DF-45B7-AA0E-CFFF44144C80}" type="parTrans" cxnId="{5F5B1DC1-2530-4CB4-ACFF-F2967D308871}">
      <dgm:prSet/>
      <dgm:spPr/>
      <dgm:t>
        <a:bodyPr/>
        <a:lstStyle/>
        <a:p>
          <a:endParaRPr lang="ru-RU"/>
        </a:p>
      </dgm:t>
    </dgm:pt>
    <dgm:pt modelId="{DDB79407-2186-4422-A8DF-2A289C4BFCF4}" type="sibTrans" cxnId="{5F5B1DC1-2530-4CB4-ACFF-F2967D308871}">
      <dgm:prSet/>
      <dgm:spPr/>
      <dgm:t>
        <a:bodyPr/>
        <a:lstStyle/>
        <a:p>
          <a:endParaRPr lang="ru-RU"/>
        </a:p>
      </dgm:t>
    </dgm:pt>
    <dgm:pt modelId="{84BFF256-AC33-43C8-80D9-E0AB683165DB}" type="pres">
      <dgm:prSet presAssocID="{01D7A8E0-98A4-4865-B1F6-702D20EB02D9}" presName="linear" presStyleCnt="0">
        <dgm:presLayoutVars>
          <dgm:dir/>
          <dgm:animLvl val="lvl"/>
          <dgm:resizeHandles val="exact"/>
        </dgm:presLayoutVars>
      </dgm:prSet>
      <dgm:spPr/>
    </dgm:pt>
    <dgm:pt modelId="{E15FE34F-F888-4239-AB13-21C76CAC597A}" type="pres">
      <dgm:prSet presAssocID="{797FE5D3-73A6-49C8-A102-6F9C063E1729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86642005-0D5C-486B-84F5-5689B6F266C1}" type="pres">
      <dgm:prSet presAssocID="{797FE5D3-73A6-49C8-A102-6F9C063E1729}" presName="parentLeftMargin" presStyleLbl="node1" presStyleIdx="0" presStyleCnt="10"/>
      <dgm:spPr/>
    </dgm:pt>
    <dgm:pt modelId="{88410BCA-E3D7-42F6-84F5-53FC45860E42}" type="pres">
      <dgm:prSet presAssocID="{797FE5D3-73A6-49C8-A102-6F9C063E1729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5DF72B8D-722F-4FE0-9F0C-DB6FB8193260}" type="pres">
      <dgm:prSet presAssocID="{797FE5D3-73A6-49C8-A102-6F9C063E1729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AB8FB66B-690C-4FEE-A6DE-A750E2453ACA}" type="pres">
      <dgm:prSet presAssocID="{797FE5D3-73A6-49C8-A102-6F9C063E1729}" presName="childText" presStyleLbl="conFgAcc1" presStyleIdx="0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E66A7B78-0B48-4A8A-B57E-EFE1821B4BE6}" type="pres">
      <dgm:prSet presAssocID="{F8215B98-D71A-4155-8039-024BADB5AA72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A986E86D-C10A-4AEE-A2A0-9B8FF37FB8E7}" type="pres">
      <dgm:prSet presAssocID="{75654BF6-9E4A-4804-8F04-4BBAF5EA6CFE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AA8DB40C-A98A-4271-94A7-661C5EA620F8}" type="pres">
      <dgm:prSet presAssocID="{75654BF6-9E4A-4804-8F04-4BBAF5EA6CFE}" presName="parentLeftMargin" presStyleLbl="node1" presStyleIdx="0" presStyleCnt="10"/>
      <dgm:spPr/>
    </dgm:pt>
    <dgm:pt modelId="{9A23A60C-F4BE-40F8-9EC5-1CC106F1C30E}" type="pres">
      <dgm:prSet presAssocID="{75654BF6-9E4A-4804-8F04-4BBAF5EA6CFE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15176750-3400-4273-B99F-95B9D9910C15}" type="pres">
      <dgm:prSet presAssocID="{75654BF6-9E4A-4804-8F04-4BBAF5EA6CFE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44A57EB2-3563-4246-BD3C-AFDAF648AB1B}" type="pres">
      <dgm:prSet presAssocID="{75654BF6-9E4A-4804-8F04-4BBAF5EA6CFE}" presName="childText" presStyleLbl="conFgAcc1" presStyleIdx="1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F7DE2854-41E9-4938-AFCE-E48609FFBA15}" type="pres">
      <dgm:prSet presAssocID="{F3EA4708-D281-42AF-9D3B-1B9BDA2E2C6E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EE5395C5-6EDC-4C00-8EF6-990CBEF1AFF6}" type="pres">
      <dgm:prSet presAssocID="{13CD5DF7-DA99-40BD-9120-EA4991A7AF5A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2A1AD4D7-5395-476B-A888-C1816F18045F}" type="pres">
      <dgm:prSet presAssocID="{13CD5DF7-DA99-40BD-9120-EA4991A7AF5A}" presName="parentLeftMargin" presStyleLbl="node1" presStyleIdx="1" presStyleCnt="10"/>
      <dgm:spPr/>
    </dgm:pt>
    <dgm:pt modelId="{102C6070-C688-4489-9447-784ECDBF3607}" type="pres">
      <dgm:prSet presAssocID="{13CD5DF7-DA99-40BD-9120-EA4991A7AF5A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885AFA3D-D03F-4E57-98B8-BA5AAAAF07A2}" type="pres">
      <dgm:prSet presAssocID="{13CD5DF7-DA99-40BD-9120-EA4991A7AF5A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0BBB55DC-4CF0-4F6D-A220-EBFE7639D464}" type="pres">
      <dgm:prSet presAssocID="{13CD5DF7-DA99-40BD-9120-EA4991A7AF5A}" presName="childText" presStyleLbl="conFgAcc1" presStyleIdx="2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524D7197-635F-4836-9956-3C0C017E4720}" type="pres">
      <dgm:prSet presAssocID="{DDB79407-2186-4422-A8DF-2A289C4BFCF4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60B7BAB9-DDA1-48BF-BE76-D1981FAB16FC}" type="pres">
      <dgm:prSet presAssocID="{CEAEAD08-FB4B-48B1-A7FD-EFE110047CBE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68605688-9453-47C9-8975-CC6397966DA5}" type="pres">
      <dgm:prSet presAssocID="{CEAEAD08-FB4B-48B1-A7FD-EFE110047CBE}" presName="parentLeftMargin" presStyleLbl="node1" presStyleIdx="2" presStyleCnt="10"/>
      <dgm:spPr/>
    </dgm:pt>
    <dgm:pt modelId="{A7AF37EB-739F-4139-A8D2-0FBEB8693E17}" type="pres">
      <dgm:prSet presAssocID="{CEAEAD08-FB4B-48B1-A7FD-EFE110047CBE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092445C0-DB0D-4891-95A7-9A876479E63C}" type="pres">
      <dgm:prSet presAssocID="{CEAEAD08-FB4B-48B1-A7FD-EFE110047CBE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4827039F-4B84-471D-88B4-88BE90B33876}" type="pres">
      <dgm:prSet presAssocID="{CEAEAD08-FB4B-48B1-A7FD-EFE110047CBE}" presName="childText" presStyleLbl="conFgAcc1" presStyleIdx="3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C1D0ADBA-15CC-4D49-8239-37FD6014AFDB}" type="pres">
      <dgm:prSet presAssocID="{55F3772C-1CFF-4DC7-AC41-E8257ADDF59D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8FEB9B31-9275-466C-9CD5-80FB1FAF6134}" type="pres">
      <dgm:prSet presAssocID="{337B5FBE-C2B2-457F-9B40-3995AB476A6F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6D672429-AB73-45A5-BBF8-1D1764C76C1A}" type="pres">
      <dgm:prSet presAssocID="{337B5FBE-C2B2-457F-9B40-3995AB476A6F}" presName="parentLeftMargin" presStyleLbl="node1" presStyleIdx="3" presStyleCnt="10"/>
      <dgm:spPr/>
    </dgm:pt>
    <dgm:pt modelId="{5B25EAE6-7ED6-40EE-8119-A094D7088720}" type="pres">
      <dgm:prSet presAssocID="{337B5FBE-C2B2-457F-9B40-3995AB476A6F}" presName="parentText" presStyleLbl="node1" presStyleIdx="4" presStyleCnt="10" custLinFactNeighborX="18802" custLinFactNeighborY="9020">
        <dgm:presLayoutVars>
          <dgm:chMax val="0"/>
          <dgm:bulletEnabled val="1"/>
        </dgm:presLayoutVars>
      </dgm:prSet>
      <dgm:spPr/>
    </dgm:pt>
    <dgm:pt modelId="{C61FA29D-742B-4C3C-B7C7-9F39FE77C14E}" type="pres">
      <dgm:prSet presAssocID="{337B5FBE-C2B2-457F-9B40-3995AB476A6F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F26ADF9A-5DE5-4F8D-B000-7C5F10AC828E}" type="pres">
      <dgm:prSet presAssocID="{337B5FBE-C2B2-457F-9B40-3995AB476A6F}" presName="childText" presStyleLbl="conFgAcc1" presStyleIdx="4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CB13C4E-A5D5-4ACC-8240-EE0B51A499E0}" type="pres">
      <dgm:prSet presAssocID="{E9CEBBE3-58EB-4CD5-A141-FE319E1C71B2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CBE25A87-4515-41DA-AC20-4B86CC4860A1}" type="pres">
      <dgm:prSet presAssocID="{9D648E5A-B452-4E5D-B03A-12861AC35C69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8CC9776-CA05-4004-9DE9-7CF7A8CEFB78}" type="pres">
      <dgm:prSet presAssocID="{9D648E5A-B452-4E5D-B03A-12861AC35C69}" presName="parentLeftMargin" presStyleLbl="node1" presStyleIdx="4" presStyleCnt="10"/>
      <dgm:spPr/>
    </dgm:pt>
    <dgm:pt modelId="{54E67B1D-25A9-458A-BBEB-26BAED61A051}" type="pres">
      <dgm:prSet presAssocID="{9D648E5A-B452-4E5D-B03A-12861AC35C69}" presName="parentText" presStyleLbl="node1" presStyleIdx="5" presStyleCnt="10" custLinFactNeighborX="6302">
        <dgm:presLayoutVars>
          <dgm:chMax val="0"/>
          <dgm:bulletEnabled val="1"/>
        </dgm:presLayoutVars>
      </dgm:prSet>
      <dgm:spPr/>
    </dgm:pt>
    <dgm:pt modelId="{C1674538-46FC-4C20-BE86-C4F5FCBA3DFF}" type="pres">
      <dgm:prSet presAssocID="{9D648E5A-B452-4E5D-B03A-12861AC35C69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29F2C898-2276-48DF-97A3-B7854C754A65}" type="pres">
      <dgm:prSet presAssocID="{9D648E5A-B452-4E5D-B03A-12861AC35C69}" presName="childText" presStyleLbl="conFgAcc1" presStyleIdx="5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A5BCB70D-62CF-4A77-9FBA-A019242F207B}" type="pres">
      <dgm:prSet presAssocID="{0706820A-3BAD-4BC3-87DA-6C47C27431BD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A17866E-B565-423F-8670-D2BECCE1A481}" type="pres">
      <dgm:prSet presAssocID="{4044742F-715E-4D71-8A5B-25F1010350F1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88B3DCD-C5D6-4EF5-9B1D-A044694DE459}" type="pres">
      <dgm:prSet presAssocID="{4044742F-715E-4D71-8A5B-25F1010350F1}" presName="parentLeftMargin" presStyleLbl="node1" presStyleIdx="5" presStyleCnt="10"/>
      <dgm:spPr/>
    </dgm:pt>
    <dgm:pt modelId="{EA93AA8C-E30B-48B8-AAAD-0E4CA1A5DC7E}" type="pres">
      <dgm:prSet presAssocID="{4044742F-715E-4D71-8A5B-25F1010350F1}" presName="parentText" presStyleLbl="node1" presStyleIdx="6" presStyleCnt="10" custLinFactNeighborX="-6198" custLinFactNeighborY="11">
        <dgm:presLayoutVars>
          <dgm:chMax val="0"/>
          <dgm:bulletEnabled val="1"/>
        </dgm:presLayoutVars>
      </dgm:prSet>
      <dgm:spPr/>
    </dgm:pt>
    <dgm:pt modelId="{F80E15DD-E044-4059-A15B-2260E908E862}" type="pres">
      <dgm:prSet presAssocID="{4044742F-715E-4D71-8A5B-25F1010350F1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6D2FED4-8808-433E-B6A9-0C19FF7A3A1D}" type="pres">
      <dgm:prSet presAssocID="{4044742F-715E-4D71-8A5B-25F1010350F1}" presName="childText" presStyleLbl="conFgAcc1" presStyleIdx="6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83DF917A-4571-4E22-9243-32082325855A}" type="pres">
      <dgm:prSet presAssocID="{CB156ABB-E75E-4846-B027-155B9534891D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2D5ED8FD-6E3D-4843-96DC-8969207DF08D}" type="pres">
      <dgm:prSet presAssocID="{17DFED06-11AC-4753-BC89-21E7058C3492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D058FF96-7D23-49FB-83B3-B744D1AE0B6E}" type="pres">
      <dgm:prSet presAssocID="{17DFED06-11AC-4753-BC89-21E7058C3492}" presName="parentLeftMargin" presStyleLbl="node1" presStyleIdx="6" presStyleCnt="10"/>
      <dgm:spPr/>
    </dgm:pt>
    <dgm:pt modelId="{F5A07944-5CAD-497B-8849-1FFDFB3C427F}" type="pres">
      <dgm:prSet presAssocID="{17DFED06-11AC-4753-BC89-21E7058C3492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5DC42051-12D5-47F0-9F81-1C4BB771FFE6}" type="pres">
      <dgm:prSet presAssocID="{17DFED06-11AC-4753-BC89-21E7058C3492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F8B95B16-855C-4069-8952-C6A1EEAF99D5}" type="pres">
      <dgm:prSet presAssocID="{17DFED06-11AC-4753-BC89-21E7058C3492}" presName="childText" presStyleLbl="conFgAcc1" presStyleIdx="7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8891D9CC-8C7D-435D-B40F-7F5576B7FFC3}" type="pres">
      <dgm:prSet presAssocID="{C2018342-5EF9-45DF-8EA6-CEFA0E017FEC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775C1A07-1082-4C08-A824-BA202C04097D}" type="pres">
      <dgm:prSet presAssocID="{E2866F9B-4513-4EEA-9467-924FE5C0FDB8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A422F2A0-E08A-40E3-88AE-DF1471F0C240}" type="pres">
      <dgm:prSet presAssocID="{E2866F9B-4513-4EEA-9467-924FE5C0FDB8}" presName="parentLeftMargin" presStyleLbl="node1" presStyleIdx="7" presStyleCnt="10"/>
      <dgm:spPr/>
    </dgm:pt>
    <dgm:pt modelId="{D6BAD9A1-1CA7-4FFB-BB60-0D7106D2D4BB}" type="pres">
      <dgm:prSet presAssocID="{E2866F9B-4513-4EEA-9467-924FE5C0FDB8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57F23C5F-4E05-4FCE-9165-51F68ADC891B}" type="pres">
      <dgm:prSet presAssocID="{E2866F9B-4513-4EEA-9467-924FE5C0FDB8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6EAFF04B-82F0-4728-AD97-59761AF9740F}" type="pres">
      <dgm:prSet presAssocID="{E2866F9B-4513-4EEA-9467-924FE5C0FDB8}" presName="childText" presStyleLbl="conFgAcc1" presStyleIdx="8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1F1A8219-3E09-44AC-9BD2-9440A7CC67AD}" type="pres">
      <dgm:prSet presAssocID="{D415373F-6BDB-493F-988F-3FF2C1648EB3}" presName="spaceBetweenRectangles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810686EF-EF42-4C69-8FAA-9E8867F57614}" type="pres">
      <dgm:prSet presAssocID="{CE973453-0ED3-4A1F-9132-3766295EF080}" presName="parentLin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AE3B325-538A-4232-95A1-6588F3578654}" type="pres">
      <dgm:prSet presAssocID="{CE973453-0ED3-4A1F-9132-3766295EF080}" presName="parentLeftMargin" presStyleLbl="node1" presStyleIdx="8" presStyleCnt="10"/>
      <dgm:spPr/>
    </dgm:pt>
    <dgm:pt modelId="{9649D0F7-611C-4C99-AF60-B05907F9F27D}" type="pres">
      <dgm:prSet presAssocID="{CE973453-0ED3-4A1F-9132-3766295EF080}" presName="parentText" presStyleLbl="node1" presStyleIdx="9" presStyleCnt="10">
        <dgm:presLayoutVars>
          <dgm:chMax val="0"/>
          <dgm:bulletEnabled val="1"/>
        </dgm:presLayoutVars>
      </dgm:prSet>
      <dgm:spPr/>
    </dgm:pt>
    <dgm:pt modelId="{5ADB5FC0-BABD-4F16-85A8-99834C2FE2A8}" type="pres">
      <dgm:prSet presAssocID="{CE973453-0ED3-4A1F-9132-3766295EF080}" presName="negativeSpace" presStyleCnt="0"/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  <dgm:pt modelId="{986231AE-4420-4FDD-8E5C-2FE8FCD8C239}" type="pres">
      <dgm:prSet presAssocID="{CE973453-0ED3-4A1F-9132-3766295EF080}" presName="childText" presStyleLbl="conFgAcc1" presStyleIdx="9" presStyleCnt="10">
        <dgm:presLayoutVars>
          <dgm:bulletEnabled val="1"/>
        </dgm:presLayoutVars>
      </dgm:prSet>
      <dgm:spPr>
        <a:scene3d>
          <a:camera prst="orthographicFront"/>
          <a:lightRig rig="threePt" dir="t"/>
        </a:scene3d>
        <a:sp3d>
          <a:bevelT w="152400" h="50800" prst="softRound"/>
        </a:sp3d>
      </dgm:spPr>
    </dgm:pt>
  </dgm:ptLst>
  <dgm:cxnLst>
    <dgm:cxn modelId="{4EDE6005-1670-4D7D-9637-AE398D360EEA}" srcId="{01D7A8E0-98A4-4865-B1F6-702D20EB02D9}" destId="{CE973453-0ED3-4A1F-9132-3766295EF080}" srcOrd="9" destOrd="0" parTransId="{40E59AC0-1CD1-4E04-BC7E-0F171C7E8C7D}" sibTransId="{F08D10D6-64D4-45CE-92EB-F567D55F2FFE}"/>
    <dgm:cxn modelId="{48ED5D08-4152-426D-9D38-EA21D8ECD927}" type="presOf" srcId="{797FE5D3-73A6-49C8-A102-6F9C063E1729}" destId="{86642005-0D5C-486B-84F5-5689B6F266C1}" srcOrd="0" destOrd="0" presId="urn:microsoft.com/office/officeart/2005/8/layout/list1"/>
    <dgm:cxn modelId="{BE20470A-8946-4FFF-B0A6-C84FDB58836F}" type="presOf" srcId="{9D648E5A-B452-4E5D-B03A-12861AC35C69}" destId="{D8CC9776-CA05-4004-9DE9-7CF7A8CEFB78}" srcOrd="0" destOrd="0" presId="urn:microsoft.com/office/officeart/2005/8/layout/list1"/>
    <dgm:cxn modelId="{A653900B-A462-4673-B5B7-8146AA2731A9}" type="presOf" srcId="{17DFED06-11AC-4753-BC89-21E7058C3492}" destId="{F5A07944-5CAD-497B-8849-1FFDFB3C427F}" srcOrd="1" destOrd="0" presId="urn:microsoft.com/office/officeart/2005/8/layout/list1"/>
    <dgm:cxn modelId="{6800AB0C-1D7F-4EEB-BA6D-6F2D8ECD9A78}" type="presOf" srcId="{337B5FBE-C2B2-457F-9B40-3995AB476A6F}" destId="{6D672429-AB73-45A5-BBF8-1D1764C76C1A}" srcOrd="0" destOrd="0" presId="urn:microsoft.com/office/officeart/2005/8/layout/list1"/>
    <dgm:cxn modelId="{C663A518-6E01-4519-A140-3101127B1245}" srcId="{01D7A8E0-98A4-4865-B1F6-702D20EB02D9}" destId="{75654BF6-9E4A-4804-8F04-4BBAF5EA6CFE}" srcOrd="1" destOrd="0" parTransId="{5F3499C3-0050-455E-95F2-0124180C1DFA}" sibTransId="{F3EA4708-D281-42AF-9D3B-1B9BDA2E2C6E}"/>
    <dgm:cxn modelId="{A7926020-D362-4C24-8FB4-AE62DF9B2F94}" type="presOf" srcId="{CE973453-0ED3-4A1F-9132-3766295EF080}" destId="{9AE3B325-538A-4232-95A1-6588F3578654}" srcOrd="0" destOrd="0" presId="urn:microsoft.com/office/officeart/2005/8/layout/list1"/>
    <dgm:cxn modelId="{630E4420-FF3B-4A2F-9FA0-4524340F85EC}" srcId="{01D7A8E0-98A4-4865-B1F6-702D20EB02D9}" destId="{797FE5D3-73A6-49C8-A102-6F9C063E1729}" srcOrd="0" destOrd="0" parTransId="{7108F98E-1E34-45F3-A254-C82AEC865E79}" sibTransId="{F8215B98-D71A-4155-8039-024BADB5AA72}"/>
    <dgm:cxn modelId="{50E78126-BCB0-4BBF-8A32-ED9E2895DE93}" type="presOf" srcId="{75654BF6-9E4A-4804-8F04-4BBAF5EA6CFE}" destId="{AA8DB40C-A98A-4271-94A7-661C5EA620F8}" srcOrd="0" destOrd="0" presId="urn:microsoft.com/office/officeart/2005/8/layout/list1"/>
    <dgm:cxn modelId="{6F91F628-29E8-4E2A-938C-3EB0E25816B1}" type="presOf" srcId="{01D7A8E0-98A4-4865-B1F6-702D20EB02D9}" destId="{84BFF256-AC33-43C8-80D9-E0AB683165DB}" srcOrd="0" destOrd="0" presId="urn:microsoft.com/office/officeart/2005/8/layout/list1"/>
    <dgm:cxn modelId="{E1CD852A-A312-4D13-AAD3-C34924D68F61}" type="presOf" srcId="{4044742F-715E-4D71-8A5B-25F1010350F1}" destId="{EA93AA8C-E30B-48B8-AAAD-0E4CA1A5DC7E}" srcOrd="1" destOrd="0" presId="urn:microsoft.com/office/officeart/2005/8/layout/list1"/>
    <dgm:cxn modelId="{E938C430-8B0D-4CC0-BA25-F4E4812E1470}" type="presOf" srcId="{13CD5DF7-DA99-40BD-9120-EA4991A7AF5A}" destId="{2A1AD4D7-5395-476B-A888-C1816F18045F}" srcOrd="0" destOrd="0" presId="urn:microsoft.com/office/officeart/2005/8/layout/list1"/>
    <dgm:cxn modelId="{46E4C131-F435-47C3-873F-B4C98C3AD6F0}" type="presOf" srcId="{75654BF6-9E4A-4804-8F04-4BBAF5EA6CFE}" destId="{9A23A60C-F4BE-40F8-9EC5-1CC106F1C30E}" srcOrd="1" destOrd="0" presId="urn:microsoft.com/office/officeart/2005/8/layout/list1"/>
    <dgm:cxn modelId="{F9B22A33-D8DB-400A-8555-EDC4DD20E1D0}" type="presOf" srcId="{9D648E5A-B452-4E5D-B03A-12861AC35C69}" destId="{54E67B1D-25A9-458A-BBEB-26BAED61A051}" srcOrd="1" destOrd="0" presId="urn:microsoft.com/office/officeart/2005/8/layout/list1"/>
    <dgm:cxn modelId="{12F86635-1D05-4B7B-859A-8A834FDFBAF1}" type="presOf" srcId="{17DFED06-11AC-4753-BC89-21E7058C3492}" destId="{D058FF96-7D23-49FB-83B3-B744D1AE0B6E}" srcOrd="0" destOrd="0" presId="urn:microsoft.com/office/officeart/2005/8/layout/list1"/>
    <dgm:cxn modelId="{C5432341-6499-41F0-BFDA-4BBCC058CBE4}" srcId="{01D7A8E0-98A4-4865-B1F6-702D20EB02D9}" destId="{17DFED06-11AC-4753-BC89-21E7058C3492}" srcOrd="7" destOrd="0" parTransId="{C13CC70B-ED3A-4025-A298-E69677D112F1}" sibTransId="{C2018342-5EF9-45DF-8EA6-CEFA0E017FEC}"/>
    <dgm:cxn modelId="{D3E06A45-7CE3-4B16-969C-375CFF73C3B2}" type="presOf" srcId="{13CD5DF7-DA99-40BD-9120-EA4991A7AF5A}" destId="{102C6070-C688-4489-9447-784ECDBF3607}" srcOrd="1" destOrd="0" presId="urn:microsoft.com/office/officeart/2005/8/layout/list1"/>
    <dgm:cxn modelId="{4239984F-F9B8-43D2-89F9-6BC5D2E75B68}" srcId="{01D7A8E0-98A4-4865-B1F6-702D20EB02D9}" destId="{337B5FBE-C2B2-457F-9B40-3995AB476A6F}" srcOrd="4" destOrd="0" parTransId="{77317035-C945-420D-90C9-F86D79F32CED}" sibTransId="{E9CEBBE3-58EB-4CD5-A141-FE319E1C71B2}"/>
    <dgm:cxn modelId="{8B1C8B55-FE04-4845-8015-F9C4B6D29928}" type="presOf" srcId="{CEAEAD08-FB4B-48B1-A7FD-EFE110047CBE}" destId="{A7AF37EB-739F-4139-A8D2-0FBEB8693E17}" srcOrd="1" destOrd="0" presId="urn:microsoft.com/office/officeart/2005/8/layout/list1"/>
    <dgm:cxn modelId="{0315A575-0129-438A-BF54-0E5B263C419B}" srcId="{01D7A8E0-98A4-4865-B1F6-702D20EB02D9}" destId="{4044742F-715E-4D71-8A5B-25F1010350F1}" srcOrd="6" destOrd="0" parTransId="{56A3FB61-9E75-4887-8A22-57F415E64613}" sibTransId="{CB156ABB-E75E-4846-B027-155B9534891D}"/>
    <dgm:cxn modelId="{D8EC8D56-7499-46BD-9865-B53292A5C238}" type="presOf" srcId="{CEAEAD08-FB4B-48B1-A7FD-EFE110047CBE}" destId="{68605688-9453-47C9-8975-CC6397966DA5}" srcOrd="0" destOrd="0" presId="urn:microsoft.com/office/officeart/2005/8/layout/list1"/>
    <dgm:cxn modelId="{72A43681-1F4E-4BBB-B2AB-8F825D6A32B6}" type="presOf" srcId="{337B5FBE-C2B2-457F-9B40-3995AB476A6F}" destId="{5B25EAE6-7ED6-40EE-8119-A094D7088720}" srcOrd="1" destOrd="0" presId="urn:microsoft.com/office/officeart/2005/8/layout/list1"/>
    <dgm:cxn modelId="{4023FC9D-EC0D-45B0-91D7-8C268E3E86E2}" srcId="{01D7A8E0-98A4-4865-B1F6-702D20EB02D9}" destId="{CEAEAD08-FB4B-48B1-A7FD-EFE110047CBE}" srcOrd="3" destOrd="0" parTransId="{28EBF897-3932-4409-96BE-413A7E5B115B}" sibTransId="{55F3772C-1CFF-4DC7-AC41-E8257ADDF59D}"/>
    <dgm:cxn modelId="{F176B0A6-E2CD-41EE-A2FF-FB36938E3E23}" type="presOf" srcId="{4044742F-715E-4D71-8A5B-25F1010350F1}" destId="{988B3DCD-C5D6-4EF5-9B1D-A044694DE459}" srcOrd="0" destOrd="0" presId="urn:microsoft.com/office/officeart/2005/8/layout/list1"/>
    <dgm:cxn modelId="{767C7FAB-C83B-47CA-B1D0-FD5B54AABEA2}" type="presOf" srcId="{797FE5D3-73A6-49C8-A102-6F9C063E1729}" destId="{88410BCA-E3D7-42F6-84F5-53FC45860E42}" srcOrd="1" destOrd="0" presId="urn:microsoft.com/office/officeart/2005/8/layout/list1"/>
    <dgm:cxn modelId="{A312C5BE-A2B0-45A4-BE62-A466CAC470D0}" srcId="{01D7A8E0-98A4-4865-B1F6-702D20EB02D9}" destId="{9D648E5A-B452-4E5D-B03A-12861AC35C69}" srcOrd="5" destOrd="0" parTransId="{DAACB865-ABDF-4489-8F2B-70A9DCECC558}" sibTransId="{0706820A-3BAD-4BC3-87DA-6C47C27431BD}"/>
    <dgm:cxn modelId="{5F5B1DC1-2530-4CB4-ACFF-F2967D308871}" srcId="{01D7A8E0-98A4-4865-B1F6-702D20EB02D9}" destId="{13CD5DF7-DA99-40BD-9120-EA4991A7AF5A}" srcOrd="2" destOrd="0" parTransId="{B3EAC3DB-85DF-45B7-AA0E-CFFF44144C80}" sibTransId="{DDB79407-2186-4422-A8DF-2A289C4BFCF4}"/>
    <dgm:cxn modelId="{60422CDE-FBA2-41BE-A093-83289979DE22}" type="presOf" srcId="{CE973453-0ED3-4A1F-9132-3766295EF080}" destId="{9649D0F7-611C-4C99-AF60-B05907F9F27D}" srcOrd="1" destOrd="0" presId="urn:microsoft.com/office/officeart/2005/8/layout/list1"/>
    <dgm:cxn modelId="{33D74DEB-B887-4811-9D73-4AC3B2C4A3C8}" type="presOf" srcId="{E2866F9B-4513-4EEA-9467-924FE5C0FDB8}" destId="{D6BAD9A1-1CA7-4FFB-BB60-0D7106D2D4BB}" srcOrd="1" destOrd="0" presId="urn:microsoft.com/office/officeart/2005/8/layout/list1"/>
    <dgm:cxn modelId="{0466A5EE-C216-4AE2-A786-D04802990474}" srcId="{01D7A8E0-98A4-4865-B1F6-702D20EB02D9}" destId="{E2866F9B-4513-4EEA-9467-924FE5C0FDB8}" srcOrd="8" destOrd="0" parTransId="{26B4A207-EBCE-495A-B4D8-EC2D8079668C}" sibTransId="{D415373F-6BDB-493F-988F-3FF2C1648EB3}"/>
    <dgm:cxn modelId="{EC1A9CFF-9E00-4500-8B1F-62147586BF68}" type="presOf" srcId="{E2866F9B-4513-4EEA-9467-924FE5C0FDB8}" destId="{A422F2A0-E08A-40E3-88AE-DF1471F0C240}" srcOrd="0" destOrd="0" presId="urn:microsoft.com/office/officeart/2005/8/layout/list1"/>
    <dgm:cxn modelId="{3A35255E-CE1A-469F-905B-5799CADB0F55}" type="presParOf" srcId="{84BFF256-AC33-43C8-80D9-E0AB683165DB}" destId="{E15FE34F-F888-4239-AB13-21C76CAC597A}" srcOrd="0" destOrd="0" presId="urn:microsoft.com/office/officeart/2005/8/layout/list1"/>
    <dgm:cxn modelId="{38C28600-B971-4FD0-95BC-D49BF1C44E1A}" type="presParOf" srcId="{E15FE34F-F888-4239-AB13-21C76CAC597A}" destId="{86642005-0D5C-486B-84F5-5689B6F266C1}" srcOrd="0" destOrd="0" presId="urn:microsoft.com/office/officeart/2005/8/layout/list1"/>
    <dgm:cxn modelId="{00E237CD-16E7-401A-8A63-1107B8C37C2F}" type="presParOf" srcId="{E15FE34F-F888-4239-AB13-21C76CAC597A}" destId="{88410BCA-E3D7-42F6-84F5-53FC45860E42}" srcOrd="1" destOrd="0" presId="urn:microsoft.com/office/officeart/2005/8/layout/list1"/>
    <dgm:cxn modelId="{5A62BE92-663E-477F-AEEB-C36EB07BD845}" type="presParOf" srcId="{84BFF256-AC33-43C8-80D9-E0AB683165DB}" destId="{5DF72B8D-722F-4FE0-9F0C-DB6FB8193260}" srcOrd="1" destOrd="0" presId="urn:microsoft.com/office/officeart/2005/8/layout/list1"/>
    <dgm:cxn modelId="{2D255C8A-364A-4FD0-BE1C-6558C682744B}" type="presParOf" srcId="{84BFF256-AC33-43C8-80D9-E0AB683165DB}" destId="{AB8FB66B-690C-4FEE-A6DE-A750E2453ACA}" srcOrd="2" destOrd="0" presId="urn:microsoft.com/office/officeart/2005/8/layout/list1"/>
    <dgm:cxn modelId="{E21C8941-9303-46E4-9E6E-76AB635C8C7C}" type="presParOf" srcId="{84BFF256-AC33-43C8-80D9-E0AB683165DB}" destId="{E66A7B78-0B48-4A8A-B57E-EFE1821B4BE6}" srcOrd="3" destOrd="0" presId="urn:microsoft.com/office/officeart/2005/8/layout/list1"/>
    <dgm:cxn modelId="{774830A4-7EA9-4ED4-9516-E4D24C18A31A}" type="presParOf" srcId="{84BFF256-AC33-43C8-80D9-E0AB683165DB}" destId="{A986E86D-C10A-4AEE-A2A0-9B8FF37FB8E7}" srcOrd="4" destOrd="0" presId="urn:microsoft.com/office/officeart/2005/8/layout/list1"/>
    <dgm:cxn modelId="{C39BE4D3-4658-48D8-8EF0-772A5830B27B}" type="presParOf" srcId="{A986E86D-C10A-4AEE-A2A0-9B8FF37FB8E7}" destId="{AA8DB40C-A98A-4271-94A7-661C5EA620F8}" srcOrd="0" destOrd="0" presId="urn:microsoft.com/office/officeart/2005/8/layout/list1"/>
    <dgm:cxn modelId="{B422F82D-8D4A-489F-860A-3439052BB2C1}" type="presParOf" srcId="{A986E86D-C10A-4AEE-A2A0-9B8FF37FB8E7}" destId="{9A23A60C-F4BE-40F8-9EC5-1CC106F1C30E}" srcOrd="1" destOrd="0" presId="urn:microsoft.com/office/officeart/2005/8/layout/list1"/>
    <dgm:cxn modelId="{D25B7C4E-36F6-4D5F-9423-CA240C30BC2F}" type="presParOf" srcId="{84BFF256-AC33-43C8-80D9-E0AB683165DB}" destId="{15176750-3400-4273-B99F-95B9D9910C15}" srcOrd="5" destOrd="0" presId="urn:microsoft.com/office/officeart/2005/8/layout/list1"/>
    <dgm:cxn modelId="{BEB15449-F729-4083-A5CB-72C3F7971728}" type="presParOf" srcId="{84BFF256-AC33-43C8-80D9-E0AB683165DB}" destId="{44A57EB2-3563-4246-BD3C-AFDAF648AB1B}" srcOrd="6" destOrd="0" presId="urn:microsoft.com/office/officeart/2005/8/layout/list1"/>
    <dgm:cxn modelId="{1301CD70-2DB4-43DA-B3C9-D2645F43AF97}" type="presParOf" srcId="{84BFF256-AC33-43C8-80D9-E0AB683165DB}" destId="{F7DE2854-41E9-4938-AFCE-E48609FFBA15}" srcOrd="7" destOrd="0" presId="urn:microsoft.com/office/officeart/2005/8/layout/list1"/>
    <dgm:cxn modelId="{E2265C6C-40DB-4B12-8629-D65E658D91B3}" type="presParOf" srcId="{84BFF256-AC33-43C8-80D9-E0AB683165DB}" destId="{EE5395C5-6EDC-4C00-8EF6-990CBEF1AFF6}" srcOrd="8" destOrd="0" presId="urn:microsoft.com/office/officeart/2005/8/layout/list1"/>
    <dgm:cxn modelId="{0AED7696-BE24-4AC4-A499-3EA79A387479}" type="presParOf" srcId="{EE5395C5-6EDC-4C00-8EF6-990CBEF1AFF6}" destId="{2A1AD4D7-5395-476B-A888-C1816F18045F}" srcOrd="0" destOrd="0" presId="urn:microsoft.com/office/officeart/2005/8/layout/list1"/>
    <dgm:cxn modelId="{D118CF20-AEC8-4449-9377-6B1365AA9193}" type="presParOf" srcId="{EE5395C5-6EDC-4C00-8EF6-990CBEF1AFF6}" destId="{102C6070-C688-4489-9447-784ECDBF3607}" srcOrd="1" destOrd="0" presId="urn:microsoft.com/office/officeart/2005/8/layout/list1"/>
    <dgm:cxn modelId="{9CCC76D9-9CCD-44AB-9C42-681FB87B2FCF}" type="presParOf" srcId="{84BFF256-AC33-43C8-80D9-E0AB683165DB}" destId="{885AFA3D-D03F-4E57-98B8-BA5AAAAF07A2}" srcOrd="9" destOrd="0" presId="urn:microsoft.com/office/officeart/2005/8/layout/list1"/>
    <dgm:cxn modelId="{3FED6228-0DC2-4B58-84D1-1CA9F76E479C}" type="presParOf" srcId="{84BFF256-AC33-43C8-80D9-E0AB683165DB}" destId="{0BBB55DC-4CF0-4F6D-A220-EBFE7639D464}" srcOrd="10" destOrd="0" presId="urn:microsoft.com/office/officeart/2005/8/layout/list1"/>
    <dgm:cxn modelId="{3B32D0EE-224B-4440-AA3F-70E5263637FC}" type="presParOf" srcId="{84BFF256-AC33-43C8-80D9-E0AB683165DB}" destId="{524D7197-635F-4836-9956-3C0C017E4720}" srcOrd="11" destOrd="0" presId="urn:microsoft.com/office/officeart/2005/8/layout/list1"/>
    <dgm:cxn modelId="{0B2BEC64-6F79-43E9-A91C-8AACD64E46D7}" type="presParOf" srcId="{84BFF256-AC33-43C8-80D9-E0AB683165DB}" destId="{60B7BAB9-DDA1-48BF-BE76-D1981FAB16FC}" srcOrd="12" destOrd="0" presId="urn:microsoft.com/office/officeart/2005/8/layout/list1"/>
    <dgm:cxn modelId="{A66DF954-D834-40A2-89E8-4BC1A41140A2}" type="presParOf" srcId="{60B7BAB9-DDA1-48BF-BE76-D1981FAB16FC}" destId="{68605688-9453-47C9-8975-CC6397966DA5}" srcOrd="0" destOrd="0" presId="urn:microsoft.com/office/officeart/2005/8/layout/list1"/>
    <dgm:cxn modelId="{169BA8CB-F994-42EC-8C4E-57F0BBA91DF7}" type="presParOf" srcId="{60B7BAB9-DDA1-48BF-BE76-D1981FAB16FC}" destId="{A7AF37EB-739F-4139-A8D2-0FBEB8693E17}" srcOrd="1" destOrd="0" presId="urn:microsoft.com/office/officeart/2005/8/layout/list1"/>
    <dgm:cxn modelId="{49964705-B926-40D4-9E14-5BB6EDFA8CEE}" type="presParOf" srcId="{84BFF256-AC33-43C8-80D9-E0AB683165DB}" destId="{092445C0-DB0D-4891-95A7-9A876479E63C}" srcOrd="13" destOrd="0" presId="urn:microsoft.com/office/officeart/2005/8/layout/list1"/>
    <dgm:cxn modelId="{880D7B0C-FCC4-43DE-B34B-8C0C2ADC96BC}" type="presParOf" srcId="{84BFF256-AC33-43C8-80D9-E0AB683165DB}" destId="{4827039F-4B84-471D-88B4-88BE90B33876}" srcOrd="14" destOrd="0" presId="urn:microsoft.com/office/officeart/2005/8/layout/list1"/>
    <dgm:cxn modelId="{54F58578-99EE-4FF0-9C14-DF466D926223}" type="presParOf" srcId="{84BFF256-AC33-43C8-80D9-E0AB683165DB}" destId="{C1D0ADBA-15CC-4D49-8239-37FD6014AFDB}" srcOrd="15" destOrd="0" presId="urn:microsoft.com/office/officeart/2005/8/layout/list1"/>
    <dgm:cxn modelId="{9105F507-4407-45E1-B8B2-86CF98ED6139}" type="presParOf" srcId="{84BFF256-AC33-43C8-80D9-E0AB683165DB}" destId="{8FEB9B31-9275-466C-9CD5-80FB1FAF6134}" srcOrd="16" destOrd="0" presId="urn:microsoft.com/office/officeart/2005/8/layout/list1"/>
    <dgm:cxn modelId="{69F9348D-9540-4A81-B88F-6E6B54CF2618}" type="presParOf" srcId="{8FEB9B31-9275-466C-9CD5-80FB1FAF6134}" destId="{6D672429-AB73-45A5-BBF8-1D1764C76C1A}" srcOrd="0" destOrd="0" presId="urn:microsoft.com/office/officeart/2005/8/layout/list1"/>
    <dgm:cxn modelId="{31907479-C33B-4BDF-BBD6-26B108B25253}" type="presParOf" srcId="{8FEB9B31-9275-466C-9CD5-80FB1FAF6134}" destId="{5B25EAE6-7ED6-40EE-8119-A094D7088720}" srcOrd="1" destOrd="0" presId="urn:microsoft.com/office/officeart/2005/8/layout/list1"/>
    <dgm:cxn modelId="{746BD9D6-35AF-4882-9321-DBA46C616097}" type="presParOf" srcId="{84BFF256-AC33-43C8-80D9-E0AB683165DB}" destId="{C61FA29D-742B-4C3C-B7C7-9F39FE77C14E}" srcOrd="17" destOrd="0" presId="urn:microsoft.com/office/officeart/2005/8/layout/list1"/>
    <dgm:cxn modelId="{68180DF7-DD2B-4E59-A669-2A1E83557DC1}" type="presParOf" srcId="{84BFF256-AC33-43C8-80D9-E0AB683165DB}" destId="{F26ADF9A-5DE5-4F8D-B000-7C5F10AC828E}" srcOrd="18" destOrd="0" presId="urn:microsoft.com/office/officeart/2005/8/layout/list1"/>
    <dgm:cxn modelId="{205DF103-10D9-4F91-9675-6BDCF659D9D1}" type="presParOf" srcId="{84BFF256-AC33-43C8-80D9-E0AB683165DB}" destId="{DCB13C4E-A5D5-4ACC-8240-EE0B51A499E0}" srcOrd="19" destOrd="0" presId="urn:microsoft.com/office/officeart/2005/8/layout/list1"/>
    <dgm:cxn modelId="{F04FC040-D491-43FF-858C-1E1CF45A5CAC}" type="presParOf" srcId="{84BFF256-AC33-43C8-80D9-E0AB683165DB}" destId="{CBE25A87-4515-41DA-AC20-4B86CC4860A1}" srcOrd="20" destOrd="0" presId="urn:microsoft.com/office/officeart/2005/8/layout/list1"/>
    <dgm:cxn modelId="{3052ED0D-11EE-4434-838B-2EEC1C30F181}" type="presParOf" srcId="{CBE25A87-4515-41DA-AC20-4B86CC4860A1}" destId="{D8CC9776-CA05-4004-9DE9-7CF7A8CEFB78}" srcOrd="0" destOrd="0" presId="urn:microsoft.com/office/officeart/2005/8/layout/list1"/>
    <dgm:cxn modelId="{9E227554-5AF6-4701-8369-9930BCB73722}" type="presParOf" srcId="{CBE25A87-4515-41DA-AC20-4B86CC4860A1}" destId="{54E67B1D-25A9-458A-BBEB-26BAED61A051}" srcOrd="1" destOrd="0" presId="urn:microsoft.com/office/officeart/2005/8/layout/list1"/>
    <dgm:cxn modelId="{B9248846-37DB-4E46-8070-63EC1103D67E}" type="presParOf" srcId="{84BFF256-AC33-43C8-80D9-E0AB683165DB}" destId="{C1674538-46FC-4C20-BE86-C4F5FCBA3DFF}" srcOrd="21" destOrd="0" presId="urn:microsoft.com/office/officeart/2005/8/layout/list1"/>
    <dgm:cxn modelId="{07CAEB66-C828-49C2-A568-283D5B099E54}" type="presParOf" srcId="{84BFF256-AC33-43C8-80D9-E0AB683165DB}" destId="{29F2C898-2276-48DF-97A3-B7854C754A65}" srcOrd="22" destOrd="0" presId="urn:microsoft.com/office/officeart/2005/8/layout/list1"/>
    <dgm:cxn modelId="{9C092B26-A6FE-4E8F-9F28-1743532963B1}" type="presParOf" srcId="{84BFF256-AC33-43C8-80D9-E0AB683165DB}" destId="{A5BCB70D-62CF-4A77-9FBA-A019242F207B}" srcOrd="23" destOrd="0" presId="urn:microsoft.com/office/officeart/2005/8/layout/list1"/>
    <dgm:cxn modelId="{AA50E511-ECA9-4089-B993-05D30A583BC3}" type="presParOf" srcId="{84BFF256-AC33-43C8-80D9-E0AB683165DB}" destId="{DA17866E-B565-423F-8670-D2BECCE1A481}" srcOrd="24" destOrd="0" presId="urn:microsoft.com/office/officeart/2005/8/layout/list1"/>
    <dgm:cxn modelId="{F122D594-1F3F-4AF9-8123-4C135667009B}" type="presParOf" srcId="{DA17866E-B565-423F-8670-D2BECCE1A481}" destId="{988B3DCD-C5D6-4EF5-9B1D-A044694DE459}" srcOrd="0" destOrd="0" presId="urn:microsoft.com/office/officeart/2005/8/layout/list1"/>
    <dgm:cxn modelId="{35BAB681-F312-4AA4-88C7-361384A054F1}" type="presParOf" srcId="{DA17866E-B565-423F-8670-D2BECCE1A481}" destId="{EA93AA8C-E30B-48B8-AAAD-0E4CA1A5DC7E}" srcOrd="1" destOrd="0" presId="urn:microsoft.com/office/officeart/2005/8/layout/list1"/>
    <dgm:cxn modelId="{10DFAE02-4C1D-4BB5-917B-FF9E1AFCD781}" type="presParOf" srcId="{84BFF256-AC33-43C8-80D9-E0AB683165DB}" destId="{F80E15DD-E044-4059-A15B-2260E908E862}" srcOrd="25" destOrd="0" presId="urn:microsoft.com/office/officeart/2005/8/layout/list1"/>
    <dgm:cxn modelId="{CB812A94-93B7-43C1-B117-07DE2B0FFD23}" type="presParOf" srcId="{84BFF256-AC33-43C8-80D9-E0AB683165DB}" destId="{96D2FED4-8808-433E-B6A9-0C19FF7A3A1D}" srcOrd="26" destOrd="0" presId="urn:microsoft.com/office/officeart/2005/8/layout/list1"/>
    <dgm:cxn modelId="{EB2BD04E-281E-426E-B5AE-CBFF404A62FB}" type="presParOf" srcId="{84BFF256-AC33-43C8-80D9-E0AB683165DB}" destId="{83DF917A-4571-4E22-9243-32082325855A}" srcOrd="27" destOrd="0" presId="urn:microsoft.com/office/officeart/2005/8/layout/list1"/>
    <dgm:cxn modelId="{F95E01DD-2664-48A5-A965-7FAD56DC4002}" type="presParOf" srcId="{84BFF256-AC33-43C8-80D9-E0AB683165DB}" destId="{2D5ED8FD-6E3D-4843-96DC-8969207DF08D}" srcOrd="28" destOrd="0" presId="urn:microsoft.com/office/officeart/2005/8/layout/list1"/>
    <dgm:cxn modelId="{BD440382-75A9-41D2-9655-0B539B859BD9}" type="presParOf" srcId="{2D5ED8FD-6E3D-4843-96DC-8969207DF08D}" destId="{D058FF96-7D23-49FB-83B3-B744D1AE0B6E}" srcOrd="0" destOrd="0" presId="urn:microsoft.com/office/officeart/2005/8/layout/list1"/>
    <dgm:cxn modelId="{85A9CBBF-1A37-4BB3-9D5B-F0B712E16CFD}" type="presParOf" srcId="{2D5ED8FD-6E3D-4843-96DC-8969207DF08D}" destId="{F5A07944-5CAD-497B-8849-1FFDFB3C427F}" srcOrd="1" destOrd="0" presId="urn:microsoft.com/office/officeart/2005/8/layout/list1"/>
    <dgm:cxn modelId="{E56C043A-56C7-4977-A397-B6CD74F1E7ED}" type="presParOf" srcId="{84BFF256-AC33-43C8-80D9-E0AB683165DB}" destId="{5DC42051-12D5-47F0-9F81-1C4BB771FFE6}" srcOrd="29" destOrd="0" presId="urn:microsoft.com/office/officeart/2005/8/layout/list1"/>
    <dgm:cxn modelId="{32AFCDB5-1765-4794-A287-B6E401901D19}" type="presParOf" srcId="{84BFF256-AC33-43C8-80D9-E0AB683165DB}" destId="{F8B95B16-855C-4069-8952-C6A1EEAF99D5}" srcOrd="30" destOrd="0" presId="urn:microsoft.com/office/officeart/2005/8/layout/list1"/>
    <dgm:cxn modelId="{4A4674FE-C2F0-4E75-9B20-6F39C1FBA1AE}" type="presParOf" srcId="{84BFF256-AC33-43C8-80D9-E0AB683165DB}" destId="{8891D9CC-8C7D-435D-B40F-7F5576B7FFC3}" srcOrd="31" destOrd="0" presId="urn:microsoft.com/office/officeart/2005/8/layout/list1"/>
    <dgm:cxn modelId="{EC43E4C4-F537-4904-A25E-DDB4CE6EB8B9}" type="presParOf" srcId="{84BFF256-AC33-43C8-80D9-E0AB683165DB}" destId="{775C1A07-1082-4C08-A824-BA202C04097D}" srcOrd="32" destOrd="0" presId="urn:microsoft.com/office/officeart/2005/8/layout/list1"/>
    <dgm:cxn modelId="{FE3BDF3B-19EA-4C2A-8C52-3CC64245381C}" type="presParOf" srcId="{775C1A07-1082-4C08-A824-BA202C04097D}" destId="{A422F2A0-E08A-40E3-88AE-DF1471F0C240}" srcOrd="0" destOrd="0" presId="urn:microsoft.com/office/officeart/2005/8/layout/list1"/>
    <dgm:cxn modelId="{8EE70ADD-0CF9-4BCC-9CAF-6DBC3D84FA2B}" type="presParOf" srcId="{775C1A07-1082-4C08-A824-BA202C04097D}" destId="{D6BAD9A1-1CA7-4FFB-BB60-0D7106D2D4BB}" srcOrd="1" destOrd="0" presId="urn:microsoft.com/office/officeart/2005/8/layout/list1"/>
    <dgm:cxn modelId="{378A97AB-EB31-4E38-A50A-BDA8A53A8D96}" type="presParOf" srcId="{84BFF256-AC33-43C8-80D9-E0AB683165DB}" destId="{57F23C5F-4E05-4FCE-9165-51F68ADC891B}" srcOrd="33" destOrd="0" presId="urn:microsoft.com/office/officeart/2005/8/layout/list1"/>
    <dgm:cxn modelId="{24D97D72-E42F-4CFE-AE99-FB37BF797B3D}" type="presParOf" srcId="{84BFF256-AC33-43C8-80D9-E0AB683165DB}" destId="{6EAFF04B-82F0-4728-AD97-59761AF9740F}" srcOrd="34" destOrd="0" presId="urn:microsoft.com/office/officeart/2005/8/layout/list1"/>
    <dgm:cxn modelId="{B0964D55-9769-4BBF-8FE4-216DACE8A4DA}" type="presParOf" srcId="{84BFF256-AC33-43C8-80D9-E0AB683165DB}" destId="{1F1A8219-3E09-44AC-9BD2-9440A7CC67AD}" srcOrd="35" destOrd="0" presId="urn:microsoft.com/office/officeart/2005/8/layout/list1"/>
    <dgm:cxn modelId="{7645DECC-1AF9-410D-9A43-8A023A164493}" type="presParOf" srcId="{84BFF256-AC33-43C8-80D9-E0AB683165DB}" destId="{810686EF-EF42-4C69-8FAA-9E8867F57614}" srcOrd="36" destOrd="0" presId="urn:microsoft.com/office/officeart/2005/8/layout/list1"/>
    <dgm:cxn modelId="{A5F54E11-3BE6-49E8-854E-EF7F8B5D8A78}" type="presParOf" srcId="{810686EF-EF42-4C69-8FAA-9E8867F57614}" destId="{9AE3B325-538A-4232-95A1-6588F3578654}" srcOrd="0" destOrd="0" presId="urn:microsoft.com/office/officeart/2005/8/layout/list1"/>
    <dgm:cxn modelId="{3E20B301-94E2-443E-A2E5-08103064E5B9}" type="presParOf" srcId="{810686EF-EF42-4C69-8FAA-9E8867F57614}" destId="{9649D0F7-611C-4C99-AF60-B05907F9F27D}" srcOrd="1" destOrd="0" presId="urn:microsoft.com/office/officeart/2005/8/layout/list1"/>
    <dgm:cxn modelId="{3E899DDE-681F-46E3-A28F-76BB8FF55AFD}" type="presParOf" srcId="{84BFF256-AC33-43C8-80D9-E0AB683165DB}" destId="{5ADB5FC0-BABD-4F16-85A8-99834C2FE2A8}" srcOrd="37" destOrd="0" presId="urn:microsoft.com/office/officeart/2005/8/layout/list1"/>
    <dgm:cxn modelId="{3F2F5A9B-48A4-41F0-8A4F-ED81E348EE75}" type="presParOf" srcId="{84BFF256-AC33-43C8-80D9-E0AB683165DB}" destId="{986231AE-4420-4FDD-8E5C-2FE8FCD8C239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37342-E483-41F7-B1C0-0F686250D1CB}">
      <dsp:nvSpPr>
        <dsp:cNvPr id="0" name=""/>
        <dsp:cNvSpPr/>
      </dsp:nvSpPr>
      <dsp:spPr>
        <a:xfrm>
          <a:off x="1142535" y="3023146"/>
          <a:ext cx="5173680" cy="21762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0" rIns="177800" bIns="1778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обучение и адаптация начинающих педагогов посредством специально разработанных курсов и тренингов</a:t>
          </a:r>
        </a:p>
      </dsp:txBody>
      <dsp:txXfrm>
        <a:off x="1970324" y="3023146"/>
        <a:ext cx="4345891" cy="2176296"/>
      </dsp:txXfrm>
    </dsp:sp>
    <dsp:sp modelId="{DEAD7EB1-388E-45D2-A6BC-32A97855C729}">
      <dsp:nvSpPr>
        <dsp:cNvPr id="0" name=""/>
        <dsp:cNvSpPr/>
      </dsp:nvSpPr>
      <dsp:spPr>
        <a:xfrm>
          <a:off x="1917280" y="571722"/>
          <a:ext cx="3744293" cy="235352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Школа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начинающего педагога</a:t>
          </a:r>
        </a:p>
      </dsp:txBody>
      <dsp:txXfrm>
        <a:off x="2465619" y="916388"/>
        <a:ext cx="2647615" cy="1664192"/>
      </dsp:txXfrm>
    </dsp:sp>
    <dsp:sp modelId="{57636C63-5E63-46E7-BAAC-486AA7EC92AC}">
      <dsp:nvSpPr>
        <dsp:cNvPr id="0" name=""/>
        <dsp:cNvSpPr/>
      </dsp:nvSpPr>
      <dsp:spPr>
        <a:xfrm>
          <a:off x="11593865" y="0"/>
          <a:ext cx="4424795" cy="26633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6464" rIns="156464" bIns="15646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ТРАДИЦИОННОЕ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закрепление за молодыми специалистами опытных наставников для индивидуальной поддержки и сопровождения</a:t>
          </a:r>
        </a:p>
      </dsp:txBody>
      <dsp:txXfrm>
        <a:off x="12301833" y="0"/>
        <a:ext cx="3716827" cy="2663326"/>
      </dsp:txXfrm>
    </dsp:sp>
    <dsp:sp modelId="{ED222A76-871F-464C-9F0E-BB63900C6EC5}">
      <dsp:nvSpPr>
        <dsp:cNvPr id="0" name=""/>
        <dsp:cNvSpPr/>
      </dsp:nvSpPr>
      <dsp:spPr>
        <a:xfrm>
          <a:off x="6889460" y="546881"/>
          <a:ext cx="3379753" cy="3379753"/>
        </a:xfrm>
        <a:prstGeom prst="ellipse">
          <a:avLst/>
        </a:prstGeom>
        <a:solidFill>
          <a:srgbClr val="EF75D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Индивиду-</a:t>
          </a:r>
          <a:r>
            <a:rPr lang="ru-RU" sz="3200" b="1" kern="1200" dirty="0" err="1"/>
            <a:t>альное</a:t>
          </a:r>
          <a:r>
            <a:rPr lang="ru-RU" sz="3200" b="1" kern="1200" dirty="0"/>
            <a:t> </a:t>
          </a:r>
          <a:r>
            <a:rPr lang="ru-RU" sz="3200" b="1" kern="1200" dirty="0" err="1"/>
            <a:t>наставничес-тво</a:t>
          </a:r>
          <a:endParaRPr lang="ru-RU" sz="3200" b="1" kern="1200" dirty="0"/>
        </a:p>
      </dsp:txBody>
      <dsp:txXfrm>
        <a:off x="7384413" y="1041834"/>
        <a:ext cx="2389847" cy="2389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C34445-B624-4393-B1E7-4C18B8515AC6}">
      <dsp:nvSpPr>
        <dsp:cNvPr id="0" name=""/>
        <dsp:cNvSpPr/>
      </dsp:nvSpPr>
      <dsp:spPr>
        <a:xfrm>
          <a:off x="-9706229" y="-1483375"/>
          <a:ext cx="11559633" cy="11559633"/>
        </a:xfrm>
        <a:prstGeom prst="blockArc">
          <a:avLst>
            <a:gd name="adj1" fmla="val 18900000"/>
            <a:gd name="adj2" fmla="val 2700000"/>
            <a:gd name="adj3" fmla="val 18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EA62B-C973-467C-A066-5BB01CEE1162}">
      <dsp:nvSpPr>
        <dsp:cNvPr id="0" name=""/>
        <dsp:cNvSpPr/>
      </dsp:nvSpPr>
      <dsp:spPr>
        <a:xfrm>
          <a:off x="602790" y="390632"/>
          <a:ext cx="10725183" cy="780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85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Модель поведения /формирование лидерских качеств</a:t>
          </a:r>
        </a:p>
      </dsp:txBody>
      <dsp:txXfrm>
        <a:off x="602790" y="390632"/>
        <a:ext cx="10725183" cy="780921"/>
      </dsp:txXfrm>
    </dsp:sp>
    <dsp:sp modelId="{B90FCF6E-0FB4-42F1-8C55-843547300247}">
      <dsp:nvSpPr>
        <dsp:cNvPr id="0" name=""/>
        <dsp:cNvSpPr/>
      </dsp:nvSpPr>
      <dsp:spPr>
        <a:xfrm>
          <a:off x="114714" y="293017"/>
          <a:ext cx="976151" cy="9761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84208-6747-4D42-BEC1-76BBFD819F1A}">
      <dsp:nvSpPr>
        <dsp:cNvPr id="0" name=""/>
        <dsp:cNvSpPr/>
      </dsp:nvSpPr>
      <dsp:spPr>
        <a:xfrm>
          <a:off x="1309984" y="1562701"/>
          <a:ext cx="10017989" cy="780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85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Психологическая поддержка</a:t>
          </a:r>
        </a:p>
      </dsp:txBody>
      <dsp:txXfrm>
        <a:off x="1309984" y="1562701"/>
        <a:ext cx="10017989" cy="780921"/>
      </dsp:txXfrm>
    </dsp:sp>
    <dsp:sp modelId="{EB50D0A9-2C85-46DF-900A-935E89CEFA91}">
      <dsp:nvSpPr>
        <dsp:cNvPr id="0" name=""/>
        <dsp:cNvSpPr/>
      </dsp:nvSpPr>
      <dsp:spPr>
        <a:xfrm>
          <a:off x="821909" y="1465086"/>
          <a:ext cx="976151" cy="9761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7F31E-EDCF-41E6-AAC7-5ED952F2DA62}">
      <dsp:nvSpPr>
        <dsp:cNvPr id="0" name=""/>
        <dsp:cNvSpPr/>
      </dsp:nvSpPr>
      <dsp:spPr>
        <a:xfrm>
          <a:off x="1697523" y="2733911"/>
          <a:ext cx="9630450" cy="780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85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Освоение знаний / Повышение успеваемости</a:t>
          </a:r>
        </a:p>
      </dsp:txBody>
      <dsp:txXfrm>
        <a:off x="1697523" y="2733911"/>
        <a:ext cx="9630450" cy="780921"/>
      </dsp:txXfrm>
    </dsp:sp>
    <dsp:sp modelId="{156954EF-5B0F-4045-9D22-AF8643570419}">
      <dsp:nvSpPr>
        <dsp:cNvPr id="0" name=""/>
        <dsp:cNvSpPr/>
      </dsp:nvSpPr>
      <dsp:spPr>
        <a:xfrm>
          <a:off x="1209448" y="2636296"/>
          <a:ext cx="976151" cy="9761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D2808-C083-40B2-B6E2-7DD94E620987}">
      <dsp:nvSpPr>
        <dsp:cNvPr id="0" name=""/>
        <dsp:cNvSpPr/>
      </dsp:nvSpPr>
      <dsp:spPr>
        <a:xfrm>
          <a:off x="1821261" y="3905980"/>
          <a:ext cx="9506712" cy="780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85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Выстраивание отношений / предупреждение конфликтов </a:t>
          </a:r>
        </a:p>
      </dsp:txBody>
      <dsp:txXfrm>
        <a:off x="1821261" y="3905980"/>
        <a:ext cx="9506712" cy="780921"/>
      </dsp:txXfrm>
    </dsp:sp>
    <dsp:sp modelId="{7F2216F5-34F0-40AB-9FBA-91CF1CCE607F}">
      <dsp:nvSpPr>
        <dsp:cNvPr id="0" name=""/>
        <dsp:cNvSpPr/>
      </dsp:nvSpPr>
      <dsp:spPr>
        <a:xfrm>
          <a:off x="1333185" y="3808365"/>
          <a:ext cx="976151" cy="9761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0D440-BC6D-4163-9596-E430AA6ACF33}">
      <dsp:nvSpPr>
        <dsp:cNvPr id="0" name=""/>
        <dsp:cNvSpPr/>
      </dsp:nvSpPr>
      <dsp:spPr>
        <a:xfrm>
          <a:off x="1697523" y="5078049"/>
          <a:ext cx="9630450" cy="780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85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Ориентация на долгосрочные цели</a:t>
          </a:r>
        </a:p>
      </dsp:txBody>
      <dsp:txXfrm>
        <a:off x="1697523" y="5078049"/>
        <a:ext cx="9630450" cy="780921"/>
      </dsp:txXfrm>
    </dsp:sp>
    <dsp:sp modelId="{66DF6A55-F657-4F25-9510-509689E4268C}">
      <dsp:nvSpPr>
        <dsp:cNvPr id="0" name=""/>
        <dsp:cNvSpPr/>
      </dsp:nvSpPr>
      <dsp:spPr>
        <a:xfrm>
          <a:off x="1209448" y="4980434"/>
          <a:ext cx="976151" cy="9761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598E8-F617-402B-A0A8-407AE3DC8567}">
      <dsp:nvSpPr>
        <dsp:cNvPr id="0" name=""/>
        <dsp:cNvSpPr/>
      </dsp:nvSpPr>
      <dsp:spPr>
        <a:xfrm>
          <a:off x="1309984" y="6249259"/>
          <a:ext cx="10017989" cy="780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85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Социальная интеграция / Стимулирование творческой активности</a:t>
          </a:r>
        </a:p>
      </dsp:txBody>
      <dsp:txXfrm>
        <a:off x="1309984" y="6249259"/>
        <a:ext cx="10017989" cy="780921"/>
      </dsp:txXfrm>
    </dsp:sp>
    <dsp:sp modelId="{3E6B59AE-AE4F-418C-9A5A-C38E9948CB82}">
      <dsp:nvSpPr>
        <dsp:cNvPr id="0" name=""/>
        <dsp:cNvSpPr/>
      </dsp:nvSpPr>
      <dsp:spPr>
        <a:xfrm>
          <a:off x="821909" y="6151644"/>
          <a:ext cx="976151" cy="9761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06CA5-975E-4874-94DA-D0C17EF1342A}">
      <dsp:nvSpPr>
        <dsp:cNvPr id="0" name=""/>
        <dsp:cNvSpPr/>
      </dsp:nvSpPr>
      <dsp:spPr>
        <a:xfrm>
          <a:off x="606866" y="7421500"/>
          <a:ext cx="10725183" cy="780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9856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Укрепление здоровья</a:t>
          </a:r>
        </a:p>
      </dsp:txBody>
      <dsp:txXfrm>
        <a:off x="606866" y="7421500"/>
        <a:ext cx="10725183" cy="780921"/>
      </dsp:txXfrm>
    </dsp:sp>
    <dsp:sp modelId="{03A0DB33-1E4E-4B52-98E7-D9392E285B0F}">
      <dsp:nvSpPr>
        <dsp:cNvPr id="0" name=""/>
        <dsp:cNvSpPr/>
      </dsp:nvSpPr>
      <dsp:spPr>
        <a:xfrm>
          <a:off x="114714" y="7323713"/>
          <a:ext cx="976151" cy="9761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FB66B-690C-4FEE-A6DE-A750E2453ACA}">
      <dsp:nvSpPr>
        <dsp:cNvPr id="0" name=""/>
        <dsp:cNvSpPr/>
      </dsp:nvSpPr>
      <dsp:spPr>
        <a:xfrm>
          <a:off x="0" y="29588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10BCA-E3D7-42F6-84F5-53FC45860E42}">
      <dsp:nvSpPr>
        <dsp:cNvPr id="0" name=""/>
        <dsp:cNvSpPr/>
      </dsp:nvSpPr>
      <dsp:spPr>
        <a:xfrm>
          <a:off x="609600" y="30200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Профессиональная ориентация</a:t>
          </a:r>
        </a:p>
      </dsp:txBody>
      <dsp:txXfrm>
        <a:off x="635539" y="56139"/>
        <a:ext cx="8482522" cy="479482"/>
      </dsp:txXfrm>
    </dsp:sp>
    <dsp:sp modelId="{44A57EB2-3563-4246-BD3C-AFDAF648AB1B}">
      <dsp:nvSpPr>
        <dsp:cNvPr id="0" name=""/>
        <dsp:cNvSpPr/>
      </dsp:nvSpPr>
      <dsp:spPr>
        <a:xfrm>
          <a:off x="0" y="111236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3A60C-F4BE-40F8-9EC5-1CC106F1C30E}">
      <dsp:nvSpPr>
        <dsp:cNvPr id="0" name=""/>
        <dsp:cNvSpPr/>
      </dsp:nvSpPr>
      <dsp:spPr>
        <a:xfrm>
          <a:off x="609600" y="846680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Развитие профессиональных навыков</a:t>
          </a:r>
        </a:p>
      </dsp:txBody>
      <dsp:txXfrm>
        <a:off x="635539" y="872619"/>
        <a:ext cx="8482522" cy="479482"/>
      </dsp:txXfrm>
    </dsp:sp>
    <dsp:sp modelId="{0BBB55DC-4CF0-4F6D-A220-EBFE7639D464}">
      <dsp:nvSpPr>
        <dsp:cNvPr id="0" name=""/>
        <dsp:cNvSpPr/>
      </dsp:nvSpPr>
      <dsp:spPr>
        <a:xfrm>
          <a:off x="0" y="192884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C6070-C688-4489-9447-784ECDBF3607}">
      <dsp:nvSpPr>
        <dsp:cNvPr id="0" name=""/>
        <dsp:cNvSpPr/>
      </dsp:nvSpPr>
      <dsp:spPr>
        <a:xfrm>
          <a:off x="609600" y="1663160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Приобретение опыта</a:t>
          </a:r>
        </a:p>
      </dsp:txBody>
      <dsp:txXfrm>
        <a:off x="635539" y="1689099"/>
        <a:ext cx="8482522" cy="479482"/>
      </dsp:txXfrm>
    </dsp:sp>
    <dsp:sp modelId="{4827039F-4B84-471D-88B4-88BE90B33876}">
      <dsp:nvSpPr>
        <dsp:cNvPr id="0" name=""/>
        <dsp:cNvSpPr/>
      </dsp:nvSpPr>
      <dsp:spPr>
        <a:xfrm>
          <a:off x="0" y="274532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F37EB-739F-4139-A8D2-0FBEB8693E17}">
      <dsp:nvSpPr>
        <dsp:cNvPr id="0" name=""/>
        <dsp:cNvSpPr/>
      </dsp:nvSpPr>
      <dsp:spPr>
        <a:xfrm>
          <a:off x="609600" y="2479640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Интеграция в рабочую среду</a:t>
          </a:r>
        </a:p>
      </dsp:txBody>
      <dsp:txXfrm>
        <a:off x="635539" y="2505579"/>
        <a:ext cx="8482522" cy="479482"/>
      </dsp:txXfrm>
    </dsp:sp>
    <dsp:sp modelId="{F26ADF9A-5DE5-4F8D-B000-7C5F10AC828E}">
      <dsp:nvSpPr>
        <dsp:cNvPr id="0" name=""/>
        <dsp:cNvSpPr/>
      </dsp:nvSpPr>
      <dsp:spPr>
        <a:xfrm>
          <a:off x="0" y="356180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5EAE6-7ED6-40EE-8119-A094D7088720}">
      <dsp:nvSpPr>
        <dsp:cNvPr id="0" name=""/>
        <dsp:cNvSpPr/>
      </dsp:nvSpPr>
      <dsp:spPr>
        <a:xfrm>
          <a:off x="724216" y="3344048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Формирование лояльности</a:t>
          </a:r>
        </a:p>
      </dsp:txBody>
      <dsp:txXfrm>
        <a:off x="750155" y="3369987"/>
        <a:ext cx="8482522" cy="479482"/>
      </dsp:txXfrm>
    </dsp:sp>
    <dsp:sp modelId="{29F2C898-2276-48DF-97A3-B7854C754A65}">
      <dsp:nvSpPr>
        <dsp:cNvPr id="0" name=""/>
        <dsp:cNvSpPr/>
      </dsp:nvSpPr>
      <dsp:spPr>
        <a:xfrm>
          <a:off x="0" y="437828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67B1D-25A9-458A-BBEB-26BAED61A051}">
      <dsp:nvSpPr>
        <dsp:cNvPr id="0" name=""/>
        <dsp:cNvSpPr/>
      </dsp:nvSpPr>
      <dsp:spPr>
        <a:xfrm>
          <a:off x="648016" y="4112600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Развитие навыков коммуникации</a:t>
          </a:r>
        </a:p>
      </dsp:txBody>
      <dsp:txXfrm>
        <a:off x="673955" y="4138539"/>
        <a:ext cx="8482522" cy="479482"/>
      </dsp:txXfrm>
    </dsp:sp>
    <dsp:sp modelId="{96D2FED4-8808-433E-B6A9-0C19FF7A3A1D}">
      <dsp:nvSpPr>
        <dsp:cNvPr id="0" name=""/>
        <dsp:cNvSpPr/>
      </dsp:nvSpPr>
      <dsp:spPr>
        <a:xfrm>
          <a:off x="0" y="519476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93AA8C-E30B-48B8-AAAD-0E4CA1A5DC7E}">
      <dsp:nvSpPr>
        <dsp:cNvPr id="0" name=""/>
        <dsp:cNvSpPr/>
      </dsp:nvSpPr>
      <dsp:spPr>
        <a:xfrm>
          <a:off x="571816" y="4929138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Предпринимательство и лидерство</a:t>
          </a:r>
        </a:p>
      </dsp:txBody>
      <dsp:txXfrm>
        <a:off x="597755" y="4955077"/>
        <a:ext cx="8482522" cy="479482"/>
      </dsp:txXfrm>
    </dsp:sp>
    <dsp:sp modelId="{F8B95B16-855C-4069-8952-C6A1EEAF99D5}">
      <dsp:nvSpPr>
        <dsp:cNvPr id="0" name=""/>
        <dsp:cNvSpPr/>
      </dsp:nvSpPr>
      <dsp:spPr>
        <a:xfrm>
          <a:off x="0" y="601124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07944-5CAD-497B-8849-1FFDFB3C427F}">
      <dsp:nvSpPr>
        <dsp:cNvPr id="0" name=""/>
        <dsp:cNvSpPr/>
      </dsp:nvSpPr>
      <dsp:spPr>
        <a:xfrm>
          <a:off x="609600" y="5745560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Самостоятельность и целеполагание</a:t>
          </a:r>
        </a:p>
      </dsp:txBody>
      <dsp:txXfrm>
        <a:off x="635539" y="5771499"/>
        <a:ext cx="8482522" cy="479482"/>
      </dsp:txXfrm>
    </dsp:sp>
    <dsp:sp modelId="{6EAFF04B-82F0-4728-AD97-59761AF9740F}">
      <dsp:nvSpPr>
        <dsp:cNvPr id="0" name=""/>
        <dsp:cNvSpPr/>
      </dsp:nvSpPr>
      <dsp:spPr>
        <a:xfrm>
          <a:off x="0" y="6827720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AD9A1-1CA7-4FFB-BB60-0D7106D2D4BB}">
      <dsp:nvSpPr>
        <dsp:cNvPr id="0" name=""/>
        <dsp:cNvSpPr/>
      </dsp:nvSpPr>
      <dsp:spPr>
        <a:xfrm>
          <a:off x="609600" y="6562040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Анализ рисков и неопределенности</a:t>
          </a:r>
        </a:p>
      </dsp:txBody>
      <dsp:txXfrm>
        <a:off x="635539" y="6587979"/>
        <a:ext cx="8482522" cy="479482"/>
      </dsp:txXfrm>
    </dsp:sp>
    <dsp:sp modelId="{986231AE-4420-4FDD-8E5C-2FE8FCD8C239}">
      <dsp:nvSpPr>
        <dsp:cNvPr id="0" name=""/>
        <dsp:cNvSpPr/>
      </dsp:nvSpPr>
      <dsp:spPr>
        <a:xfrm>
          <a:off x="0" y="7644199"/>
          <a:ext cx="12192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9D0F7-611C-4C99-AF60-B05907F9F27D}">
      <dsp:nvSpPr>
        <dsp:cNvPr id="0" name=""/>
        <dsp:cNvSpPr/>
      </dsp:nvSpPr>
      <dsp:spPr>
        <a:xfrm>
          <a:off x="609600" y="7378519"/>
          <a:ext cx="85344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52400" h="50800" prst="softRound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2580" tIns="0" rIns="3225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Этический аспект</a:t>
          </a:r>
        </a:p>
      </dsp:txBody>
      <dsp:txXfrm>
        <a:off x="635539" y="7404458"/>
        <a:ext cx="848252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B3313-4245-49F8-89AF-E75CEFE0C263}" type="datetimeFigureOut">
              <a:rPr lang="ru-RU" smtClean="0"/>
              <a:t>25.08.2025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7CF28-A141-42E2-B548-D473DAE7A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9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7CF28-A141-42E2-B548-D473DAE7AC6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64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7CF28-A141-42E2-B548-D473DAE7AC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9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T Sans" panose="020B0503020203020204" pitchFamily="34" charset="-52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PT Sans" panose="020B0503020203020204" pitchFamily="34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62.svg"/><Relationship Id="rId7" Type="http://schemas.openxmlformats.org/officeDocument/2006/relationships/image" Target="../media/image22.svg"/><Relationship Id="rId12" Type="http://schemas.openxmlformats.org/officeDocument/2006/relationships/image" Target="../media/image8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9.png"/><Relationship Id="rId5" Type="http://schemas.openxmlformats.org/officeDocument/2006/relationships/image" Target="../media/image66.svg"/><Relationship Id="rId10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2.png"/><Relationship Id="rId3" Type="http://schemas.openxmlformats.org/officeDocument/2006/relationships/image" Target="../media/image62.svg"/><Relationship Id="rId7" Type="http://schemas.openxmlformats.org/officeDocument/2006/relationships/image" Target="../media/image22.svg"/><Relationship Id="rId12" Type="http://schemas.microsoft.com/office/2007/relationships/diagramDrawing" Target="../diagrams/drawing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66.sv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65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svg"/><Relationship Id="rId7" Type="http://schemas.openxmlformats.org/officeDocument/2006/relationships/image" Target="../media/image1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84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46.svg"/><Relationship Id="rId7" Type="http://schemas.openxmlformats.org/officeDocument/2006/relationships/image" Target="../media/image48.svg"/><Relationship Id="rId12" Type="http://schemas.openxmlformats.org/officeDocument/2006/relationships/image" Target="../media/image19.png"/><Relationship Id="rId17" Type="http://schemas.openxmlformats.org/officeDocument/2006/relationships/image" Target="../media/image88.png"/><Relationship Id="rId2" Type="http://schemas.openxmlformats.org/officeDocument/2006/relationships/image" Target="../media/image45.pn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8.svg"/><Relationship Id="rId5" Type="http://schemas.openxmlformats.org/officeDocument/2006/relationships/image" Target="../media/image54.svg"/><Relationship Id="rId15" Type="http://schemas.openxmlformats.org/officeDocument/2006/relationships/image" Target="../media/image86.png"/><Relationship Id="rId10" Type="http://schemas.openxmlformats.org/officeDocument/2006/relationships/image" Target="../media/image17.png"/><Relationship Id="rId4" Type="http://schemas.openxmlformats.org/officeDocument/2006/relationships/image" Target="../media/image53.png"/><Relationship Id="rId9" Type="http://schemas.openxmlformats.org/officeDocument/2006/relationships/image" Target="../media/image16.svg"/><Relationship Id="rId1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sv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5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microsoft.com/office/2007/relationships/diagramDrawing" Target="../diagrams/drawing1.xml"/><Relationship Id="rId5" Type="http://schemas.openxmlformats.org/officeDocument/2006/relationships/image" Target="../media/image2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6.sv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6.svg"/><Relationship Id="rId5" Type="http://schemas.openxmlformats.org/officeDocument/2006/relationships/image" Target="../media/image35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openxmlformats.org/officeDocument/2006/relationships/image" Target="../media/image22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2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diagramData" Target="../diagrams/data2.xml"/><Relationship Id="rId12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microsoft.com/office/2007/relationships/diagramDrawing" Target="../diagrams/drawing2.xml"/><Relationship Id="rId5" Type="http://schemas.openxmlformats.org/officeDocument/2006/relationships/image" Target="../media/image27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6.svg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17.png"/><Relationship Id="rId3" Type="http://schemas.openxmlformats.org/officeDocument/2006/relationships/image" Target="../media/image46.svg"/><Relationship Id="rId21" Type="http://schemas.openxmlformats.org/officeDocument/2006/relationships/image" Target="../media/image20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16.svg"/><Relationship Id="rId25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59.png"/><Relationship Id="rId5" Type="http://schemas.openxmlformats.org/officeDocument/2006/relationships/image" Target="../media/image48.svg"/><Relationship Id="rId15" Type="http://schemas.openxmlformats.org/officeDocument/2006/relationships/image" Target="../media/image22.svg"/><Relationship Id="rId23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1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6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sv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22.svg"/><Relationship Id="rId1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262207" y="5012382"/>
            <a:ext cx="11746702" cy="84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2"/>
              </a:lnSpc>
            </a:pPr>
            <a:r>
              <a:rPr lang="ru-RU" sz="3706" b="1" dirty="0">
                <a:solidFill>
                  <a:srgbClr val="00002E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1 Bold"/>
              </a:rPr>
              <a:t>  </a:t>
            </a:r>
            <a:endParaRPr lang="en-US" sz="3706" b="1" dirty="0">
              <a:solidFill>
                <a:srgbClr val="00002E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1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3318597" y="568383"/>
            <a:ext cx="4777873" cy="1094338"/>
          </a:xfrm>
          <a:custGeom>
            <a:avLst/>
            <a:gdLst/>
            <a:ahLst/>
            <a:cxnLst/>
            <a:rect l="l" t="t" r="r" b="b"/>
            <a:pathLst>
              <a:path w="6370497" h="1459117">
                <a:moveTo>
                  <a:pt x="0" y="0"/>
                </a:moveTo>
                <a:lnTo>
                  <a:pt x="6370497" y="0"/>
                </a:lnTo>
                <a:lnTo>
                  <a:pt x="6370497" y="1459117"/>
                </a:lnTo>
                <a:lnTo>
                  <a:pt x="0" y="1459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06" t="-38495" r="-3110" b="-45991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0" y="0"/>
            <a:ext cx="2245026" cy="10287000"/>
            <a:chOff x="0" y="0"/>
            <a:chExt cx="895937" cy="410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95937" cy="4105300"/>
            </a:xfrm>
            <a:custGeom>
              <a:avLst/>
              <a:gdLst/>
              <a:ahLst/>
              <a:cxnLst/>
              <a:rect l="l" t="t" r="r" b="b"/>
              <a:pathLst>
                <a:path w="895937" h="4105300">
                  <a:moveTo>
                    <a:pt x="0" y="0"/>
                  </a:moveTo>
                  <a:lnTo>
                    <a:pt x="895937" y="0"/>
                  </a:lnTo>
                  <a:lnTo>
                    <a:pt x="895937" y="4105300"/>
                  </a:lnTo>
                  <a:lnTo>
                    <a:pt x="0" y="4105300"/>
                  </a:ln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895937" cy="4076725"/>
            </a:xfrm>
            <a:prstGeom prst="rect">
              <a:avLst/>
            </a:prstGeom>
          </p:spPr>
          <p:txBody>
            <a:bodyPr lIns="33526" tIns="33526" rIns="33526" bIns="33526" rtlCol="0" anchor="ctr"/>
            <a:lstStyle/>
            <a:p>
              <a:pPr algn="ctr">
                <a:lnSpc>
                  <a:spcPts val="1187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8687" y="0"/>
            <a:ext cx="2047653" cy="10287000"/>
            <a:chOff x="0" y="0"/>
            <a:chExt cx="2730203" cy="13716000"/>
          </a:xfrm>
        </p:grpSpPr>
        <p:sp>
          <p:nvSpPr>
            <p:cNvPr id="24" name="Freeform 24"/>
            <p:cNvSpPr/>
            <p:nvPr/>
          </p:nvSpPr>
          <p:spPr>
            <a:xfrm>
              <a:off x="0" y="9413387"/>
              <a:ext cx="2730203" cy="4302613"/>
            </a:xfrm>
            <a:custGeom>
              <a:avLst/>
              <a:gdLst/>
              <a:ahLst/>
              <a:cxnLst/>
              <a:rect l="l" t="t" r="r" b="b"/>
              <a:pathLst>
                <a:path w="2730203" h="4302613">
                  <a:moveTo>
                    <a:pt x="0" y="0"/>
                  </a:moveTo>
                  <a:lnTo>
                    <a:pt x="2730203" y="0"/>
                  </a:lnTo>
                  <a:lnTo>
                    <a:pt x="2730203" y="4302613"/>
                  </a:lnTo>
                  <a:lnTo>
                    <a:pt x="0" y="4302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r>
                <a:rPr lang="ru-RU" dirty="0"/>
                <a:t>     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4401004"/>
              <a:ext cx="2730203" cy="2730203"/>
            </a:xfrm>
            <a:custGeom>
              <a:avLst/>
              <a:gdLst/>
              <a:ahLst/>
              <a:cxnLst/>
              <a:rect l="l" t="t" r="r" b="b"/>
              <a:pathLst>
                <a:path w="2730203" h="2730203">
                  <a:moveTo>
                    <a:pt x="0" y="0"/>
                  </a:moveTo>
                  <a:lnTo>
                    <a:pt x="2730203" y="0"/>
                  </a:lnTo>
                  <a:lnTo>
                    <a:pt x="2730203" y="2730204"/>
                  </a:lnTo>
                  <a:lnTo>
                    <a:pt x="0" y="2730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19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229856"/>
              <a:ext cx="2730203" cy="2084883"/>
            </a:xfrm>
            <a:custGeom>
              <a:avLst/>
              <a:gdLst/>
              <a:ahLst/>
              <a:cxnLst/>
              <a:rect l="l" t="t" r="r" b="b"/>
              <a:pathLst>
                <a:path w="2730203" h="2084883">
                  <a:moveTo>
                    <a:pt x="0" y="0"/>
                  </a:moveTo>
                  <a:lnTo>
                    <a:pt x="2730203" y="0"/>
                  </a:lnTo>
                  <a:lnTo>
                    <a:pt x="2730203" y="2084883"/>
                  </a:lnTo>
                  <a:lnTo>
                    <a:pt x="0" y="2084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19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 rot="-10800000">
              <a:off x="0" y="0"/>
              <a:ext cx="2730203" cy="4302356"/>
            </a:xfrm>
            <a:custGeom>
              <a:avLst/>
              <a:gdLst/>
              <a:ahLst/>
              <a:cxnLst/>
              <a:rect l="l" t="t" r="r" b="b"/>
              <a:pathLst>
                <a:path w="2730203" h="4302356">
                  <a:moveTo>
                    <a:pt x="0" y="0"/>
                  </a:moveTo>
                  <a:lnTo>
                    <a:pt x="2730203" y="0"/>
                  </a:lnTo>
                  <a:lnTo>
                    <a:pt x="2730203" y="4302356"/>
                  </a:lnTo>
                  <a:lnTo>
                    <a:pt x="0" y="430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9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1" name="Прямоугольник 30"/>
          <p:cNvSpPr/>
          <p:nvPr/>
        </p:nvSpPr>
        <p:spPr>
          <a:xfrm>
            <a:off x="2582724" y="1850403"/>
            <a:ext cx="13895077" cy="852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КГБПОУ «</a:t>
            </a:r>
            <a:r>
              <a:rPr lang="ru-RU" sz="36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Яровской</a:t>
            </a:r>
            <a:r>
              <a:rPr lang="ru-RU" sz="3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политехнический техникум» </a:t>
            </a:r>
          </a:p>
          <a:p>
            <a:pPr algn="just"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Тема: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«Наставничество как путь к личному и профессиональному развитию» 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8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Витман</a:t>
            </a:r>
            <a:r>
              <a:rPr lang="ru-RU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Наталья Александровна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советник директора по воспитанию и взаимодействию  с детскими общественными объединениями</a:t>
            </a:r>
          </a:p>
          <a:p>
            <a:pPr algn="ctr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26.08.2025 г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50" y="269552"/>
            <a:ext cx="3628550" cy="1580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7533" y="2705100"/>
            <a:ext cx="7853441" cy="41051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18592" y="568383"/>
            <a:ext cx="2745407" cy="12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83116">
            <a:off x="17672209" y="4884319"/>
            <a:ext cx="764409" cy="463423"/>
          </a:xfrm>
          <a:custGeom>
            <a:avLst/>
            <a:gdLst/>
            <a:ahLst/>
            <a:cxnLst/>
            <a:rect l="l" t="t" r="r" b="b"/>
            <a:pathLst>
              <a:path w="764409" h="463423">
                <a:moveTo>
                  <a:pt x="0" y="0"/>
                </a:moveTo>
                <a:lnTo>
                  <a:pt x="764410" y="0"/>
                </a:lnTo>
                <a:lnTo>
                  <a:pt x="76441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363517" y="267899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18468" y="9617213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2398111" y="353124"/>
            <a:ext cx="1291284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Социальный партнер - студент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sp>
        <p:nvSpPr>
          <p:cNvPr id="50" name="Freeform 50"/>
          <p:cNvSpPr/>
          <p:nvPr/>
        </p:nvSpPr>
        <p:spPr>
          <a:xfrm rot="-10800000">
            <a:off x="-9857" y="-5568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449EB0D-D6DC-4A0F-A8FD-578EAC2D1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39" y="1091788"/>
            <a:ext cx="7259040" cy="40775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235B02-47C0-4D27-837E-8B048D3D73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8111" y="5208196"/>
            <a:ext cx="6771738" cy="50788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A2C7199-88D7-4026-AA20-C08F2DDBF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3891" y="1091788"/>
            <a:ext cx="5034601" cy="6712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68F3D08-2337-46CA-BE88-AB02917159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25400" y="5990406"/>
            <a:ext cx="5329013" cy="3996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FBB35E8-B58A-4401-B040-0C0242CA7A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6928" y="484048"/>
            <a:ext cx="1676545" cy="167654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ACE5A3-8C4A-4622-AA99-425EC4CD9A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196" y="8773957"/>
            <a:ext cx="121320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83116">
            <a:off x="17672209" y="4884319"/>
            <a:ext cx="764409" cy="463423"/>
          </a:xfrm>
          <a:custGeom>
            <a:avLst/>
            <a:gdLst/>
            <a:ahLst/>
            <a:cxnLst/>
            <a:rect l="l" t="t" r="r" b="b"/>
            <a:pathLst>
              <a:path w="764409" h="463423">
                <a:moveTo>
                  <a:pt x="0" y="0"/>
                </a:moveTo>
                <a:lnTo>
                  <a:pt x="764410" y="0"/>
                </a:lnTo>
                <a:lnTo>
                  <a:pt x="76441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363517" y="267899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18468" y="9617213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2398111" y="353124"/>
            <a:ext cx="1291284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Работодатель- студент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sp>
        <p:nvSpPr>
          <p:cNvPr id="50" name="Freeform 50"/>
          <p:cNvSpPr/>
          <p:nvPr/>
        </p:nvSpPr>
        <p:spPr>
          <a:xfrm rot="-10800000">
            <a:off x="-9857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9085" b="-100258"/>
            </a:stretch>
          </a:blipFill>
        </p:spPr>
      </p:sp>
      <p:graphicFrame>
        <p:nvGraphicFramePr>
          <p:cNvPr id="34" name="Схема 33">
            <a:extLst>
              <a:ext uri="{FF2B5EF4-FFF2-40B4-BE49-F238E27FC236}">
                <a16:creationId xmlns:a16="http://schemas.microsoft.com/office/drawing/2014/main" id="{9C56C32B-6456-4EF6-8E7C-028D7D0C0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50408"/>
              </p:ext>
            </p:extLst>
          </p:nvPr>
        </p:nvGraphicFramePr>
        <p:xfrm>
          <a:off x="723584" y="1435369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05F72F-551B-4AD4-B963-81684A4C70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00" y="163117"/>
            <a:ext cx="6563173" cy="4922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16596BB-74E4-4888-9460-E48F44CB8D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53749" y="5718234"/>
            <a:ext cx="7620000" cy="42862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  <p:extLst>
      <p:ext uri="{BB962C8B-B14F-4D97-AF65-F5344CB8AC3E}">
        <p14:creationId xmlns:p14="http://schemas.microsoft.com/office/powerpoint/2010/main" val="41247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Point Star 83">
            <a:extLst>
              <a:ext uri="{FF2B5EF4-FFF2-40B4-BE49-F238E27FC236}">
                <a16:creationId xmlns:a16="http://schemas.microsoft.com/office/drawing/2014/main" id="{82E2A373-3F19-4A85-90E6-53DDB8C7D18C}"/>
              </a:ext>
            </a:extLst>
          </p:cNvPr>
          <p:cNvSpPr/>
          <p:nvPr/>
        </p:nvSpPr>
        <p:spPr>
          <a:xfrm>
            <a:off x="6050499" y="2340568"/>
            <a:ext cx="6187002" cy="6187002"/>
          </a:xfrm>
          <a:custGeom>
            <a:avLst/>
            <a:gdLst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4482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4706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  <a:gd name="connsiteX0" fmla="*/ 0 w 4709902"/>
              <a:gd name="connsiteY0" fmla="*/ 2354951 h 4709902"/>
              <a:gd name="connsiteX1" fmla="*/ 11351 w 4709902"/>
              <a:gd name="connsiteY1" fmla="*/ 2124119 h 4709902"/>
              <a:gd name="connsiteX2" fmla="*/ 45239 w 4709902"/>
              <a:gd name="connsiteY2" fmla="*/ 1895524 h 4709902"/>
              <a:gd name="connsiteX3" fmla="*/ 101404 w 4709902"/>
              <a:gd name="connsiteY3" fmla="*/ 1671356 h 4709902"/>
              <a:gd name="connsiteX4" fmla="*/ 179259 w 4709902"/>
              <a:gd name="connsiteY4" fmla="*/ 1453758 h 4709902"/>
              <a:gd name="connsiteX5" fmla="*/ 278073 w 4709902"/>
              <a:gd name="connsiteY5" fmla="*/ 1244827 h 4709902"/>
              <a:gd name="connsiteX6" fmla="*/ 396880 w 4709902"/>
              <a:gd name="connsiteY6" fmla="*/ 1046611 h 4709902"/>
              <a:gd name="connsiteX7" fmla="*/ 534550 w 4709902"/>
              <a:gd name="connsiteY7" fmla="*/ 860994 h 4709902"/>
              <a:gd name="connsiteX8" fmla="*/ 689749 w 4709902"/>
              <a:gd name="connsiteY8" fmla="*/ 689749 h 4709902"/>
              <a:gd name="connsiteX9" fmla="*/ 860994 w 4709902"/>
              <a:gd name="connsiteY9" fmla="*/ 534550 h 4709902"/>
              <a:gd name="connsiteX10" fmla="*/ 1046611 w 4709902"/>
              <a:gd name="connsiteY10" fmla="*/ 396880 h 4709902"/>
              <a:gd name="connsiteX11" fmla="*/ 1244827 w 4709902"/>
              <a:gd name="connsiteY11" fmla="*/ 278073 h 4709902"/>
              <a:gd name="connsiteX12" fmla="*/ 1453758 w 4709902"/>
              <a:gd name="connsiteY12" fmla="*/ 179259 h 4709902"/>
              <a:gd name="connsiteX13" fmla="*/ 1671356 w 4709902"/>
              <a:gd name="connsiteY13" fmla="*/ 101404 h 4709902"/>
              <a:gd name="connsiteX14" fmla="*/ 1895524 w 4709902"/>
              <a:gd name="connsiteY14" fmla="*/ 45239 h 4709902"/>
              <a:gd name="connsiteX15" fmla="*/ 2124119 w 4709902"/>
              <a:gd name="connsiteY15" fmla="*/ 11351 h 4709902"/>
              <a:gd name="connsiteX16" fmla="*/ 2354951 w 4709902"/>
              <a:gd name="connsiteY16" fmla="*/ 0 h 4709902"/>
              <a:gd name="connsiteX17" fmla="*/ 2585783 w 4709902"/>
              <a:gd name="connsiteY17" fmla="*/ 11351 h 4709902"/>
              <a:gd name="connsiteX18" fmla="*/ 2814378 w 4709902"/>
              <a:gd name="connsiteY18" fmla="*/ 45239 h 4709902"/>
              <a:gd name="connsiteX19" fmla="*/ 3038546 w 4709902"/>
              <a:gd name="connsiteY19" fmla="*/ 101404 h 4709902"/>
              <a:gd name="connsiteX20" fmla="*/ 3256144 w 4709902"/>
              <a:gd name="connsiteY20" fmla="*/ 179259 h 4709902"/>
              <a:gd name="connsiteX21" fmla="*/ 3465075 w 4709902"/>
              <a:gd name="connsiteY21" fmla="*/ 278073 h 4709902"/>
              <a:gd name="connsiteX22" fmla="*/ 3663291 w 4709902"/>
              <a:gd name="connsiteY22" fmla="*/ 396880 h 4709902"/>
              <a:gd name="connsiteX23" fmla="*/ 3848908 w 4709902"/>
              <a:gd name="connsiteY23" fmla="*/ 534550 h 4709902"/>
              <a:gd name="connsiteX24" fmla="*/ 4020153 w 4709902"/>
              <a:gd name="connsiteY24" fmla="*/ 689749 h 4709902"/>
              <a:gd name="connsiteX25" fmla="*/ 4175352 w 4709902"/>
              <a:gd name="connsiteY25" fmla="*/ 860994 h 4709902"/>
              <a:gd name="connsiteX26" fmla="*/ 4313022 w 4709902"/>
              <a:gd name="connsiteY26" fmla="*/ 1046611 h 4709902"/>
              <a:gd name="connsiteX27" fmla="*/ 4431829 w 4709902"/>
              <a:gd name="connsiteY27" fmla="*/ 1239747 h 4709902"/>
              <a:gd name="connsiteX28" fmla="*/ 4530643 w 4709902"/>
              <a:gd name="connsiteY28" fmla="*/ 1453758 h 4709902"/>
              <a:gd name="connsiteX29" fmla="*/ 4608498 w 4709902"/>
              <a:gd name="connsiteY29" fmla="*/ 1671356 h 4709902"/>
              <a:gd name="connsiteX30" fmla="*/ 4664663 w 4709902"/>
              <a:gd name="connsiteY30" fmla="*/ 1895524 h 4709902"/>
              <a:gd name="connsiteX31" fmla="*/ 4698551 w 4709902"/>
              <a:gd name="connsiteY31" fmla="*/ 2124119 h 4709902"/>
              <a:gd name="connsiteX32" fmla="*/ 4709902 w 4709902"/>
              <a:gd name="connsiteY32" fmla="*/ 2354951 h 4709902"/>
              <a:gd name="connsiteX33" fmla="*/ 4698551 w 4709902"/>
              <a:gd name="connsiteY33" fmla="*/ 2585783 h 4709902"/>
              <a:gd name="connsiteX34" fmla="*/ 4664663 w 4709902"/>
              <a:gd name="connsiteY34" fmla="*/ 2814378 h 4709902"/>
              <a:gd name="connsiteX35" fmla="*/ 4608498 w 4709902"/>
              <a:gd name="connsiteY35" fmla="*/ 3038546 h 4709902"/>
              <a:gd name="connsiteX36" fmla="*/ 4530643 w 4709902"/>
              <a:gd name="connsiteY36" fmla="*/ 3256144 h 4709902"/>
              <a:gd name="connsiteX37" fmla="*/ 4431829 w 4709902"/>
              <a:gd name="connsiteY37" fmla="*/ 3465075 h 4709902"/>
              <a:gd name="connsiteX38" fmla="*/ 4313022 w 4709902"/>
              <a:gd name="connsiteY38" fmla="*/ 3663291 h 4709902"/>
              <a:gd name="connsiteX39" fmla="*/ 4175352 w 4709902"/>
              <a:gd name="connsiteY39" fmla="*/ 3848908 h 4709902"/>
              <a:gd name="connsiteX40" fmla="*/ 4020153 w 4709902"/>
              <a:gd name="connsiteY40" fmla="*/ 4020153 h 4709902"/>
              <a:gd name="connsiteX41" fmla="*/ 3848908 w 4709902"/>
              <a:gd name="connsiteY41" fmla="*/ 4175352 h 4709902"/>
              <a:gd name="connsiteX42" fmla="*/ 3663291 w 4709902"/>
              <a:gd name="connsiteY42" fmla="*/ 4313022 h 4709902"/>
              <a:gd name="connsiteX43" fmla="*/ 3465075 w 4709902"/>
              <a:gd name="connsiteY43" fmla="*/ 4431829 h 4709902"/>
              <a:gd name="connsiteX44" fmla="*/ 3256144 w 4709902"/>
              <a:gd name="connsiteY44" fmla="*/ 4530643 h 4709902"/>
              <a:gd name="connsiteX45" fmla="*/ 3038546 w 4709902"/>
              <a:gd name="connsiteY45" fmla="*/ 4608498 h 4709902"/>
              <a:gd name="connsiteX46" fmla="*/ 2814378 w 4709902"/>
              <a:gd name="connsiteY46" fmla="*/ 4664663 h 4709902"/>
              <a:gd name="connsiteX47" fmla="*/ 2585783 w 4709902"/>
              <a:gd name="connsiteY47" fmla="*/ 4698551 h 4709902"/>
              <a:gd name="connsiteX48" fmla="*/ 2354951 w 4709902"/>
              <a:gd name="connsiteY48" fmla="*/ 4709902 h 4709902"/>
              <a:gd name="connsiteX49" fmla="*/ 2124119 w 4709902"/>
              <a:gd name="connsiteY49" fmla="*/ 4698551 h 4709902"/>
              <a:gd name="connsiteX50" fmla="*/ 1895524 w 4709902"/>
              <a:gd name="connsiteY50" fmla="*/ 4664663 h 4709902"/>
              <a:gd name="connsiteX51" fmla="*/ 1671356 w 4709902"/>
              <a:gd name="connsiteY51" fmla="*/ 4608498 h 4709902"/>
              <a:gd name="connsiteX52" fmla="*/ 1453758 w 4709902"/>
              <a:gd name="connsiteY52" fmla="*/ 4530643 h 4709902"/>
              <a:gd name="connsiteX53" fmla="*/ 1244827 w 4709902"/>
              <a:gd name="connsiteY53" fmla="*/ 4431829 h 4709902"/>
              <a:gd name="connsiteX54" fmla="*/ 1046611 w 4709902"/>
              <a:gd name="connsiteY54" fmla="*/ 4313022 h 4709902"/>
              <a:gd name="connsiteX55" fmla="*/ 860994 w 4709902"/>
              <a:gd name="connsiteY55" fmla="*/ 4175352 h 4709902"/>
              <a:gd name="connsiteX56" fmla="*/ 689749 w 4709902"/>
              <a:gd name="connsiteY56" fmla="*/ 4020153 h 4709902"/>
              <a:gd name="connsiteX57" fmla="*/ 534550 w 4709902"/>
              <a:gd name="connsiteY57" fmla="*/ 3848908 h 4709902"/>
              <a:gd name="connsiteX58" fmla="*/ 396880 w 4709902"/>
              <a:gd name="connsiteY58" fmla="*/ 3663291 h 4709902"/>
              <a:gd name="connsiteX59" fmla="*/ 278073 w 4709902"/>
              <a:gd name="connsiteY59" fmla="*/ 3465075 h 4709902"/>
              <a:gd name="connsiteX60" fmla="*/ 179259 w 4709902"/>
              <a:gd name="connsiteY60" fmla="*/ 3256144 h 4709902"/>
              <a:gd name="connsiteX61" fmla="*/ 101404 w 4709902"/>
              <a:gd name="connsiteY61" fmla="*/ 3038546 h 4709902"/>
              <a:gd name="connsiteX62" fmla="*/ 45239 w 4709902"/>
              <a:gd name="connsiteY62" fmla="*/ 2814378 h 4709902"/>
              <a:gd name="connsiteX63" fmla="*/ 11351 w 4709902"/>
              <a:gd name="connsiteY63" fmla="*/ 2585783 h 4709902"/>
              <a:gd name="connsiteX64" fmla="*/ 0 w 4709902"/>
              <a:gd name="connsiteY64" fmla="*/ 2354951 h 47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709902" h="4709902">
                <a:moveTo>
                  <a:pt x="0" y="2354951"/>
                </a:moveTo>
                <a:lnTo>
                  <a:pt x="11351" y="2124119"/>
                </a:lnTo>
                <a:lnTo>
                  <a:pt x="45239" y="1895524"/>
                </a:lnTo>
                <a:lnTo>
                  <a:pt x="101404" y="1671356"/>
                </a:lnTo>
                <a:lnTo>
                  <a:pt x="179259" y="1453758"/>
                </a:lnTo>
                <a:lnTo>
                  <a:pt x="278073" y="1244827"/>
                </a:lnTo>
                <a:lnTo>
                  <a:pt x="396880" y="1046611"/>
                </a:lnTo>
                <a:lnTo>
                  <a:pt x="534550" y="860994"/>
                </a:lnTo>
                <a:lnTo>
                  <a:pt x="689749" y="689749"/>
                </a:lnTo>
                <a:lnTo>
                  <a:pt x="860994" y="534550"/>
                </a:lnTo>
                <a:lnTo>
                  <a:pt x="1046611" y="396880"/>
                </a:lnTo>
                <a:lnTo>
                  <a:pt x="1244827" y="278073"/>
                </a:lnTo>
                <a:lnTo>
                  <a:pt x="1453758" y="179259"/>
                </a:lnTo>
                <a:lnTo>
                  <a:pt x="1671356" y="101404"/>
                </a:lnTo>
                <a:lnTo>
                  <a:pt x="1895524" y="45239"/>
                </a:lnTo>
                <a:lnTo>
                  <a:pt x="2124119" y="11351"/>
                </a:lnTo>
                <a:lnTo>
                  <a:pt x="2354951" y="0"/>
                </a:lnTo>
                <a:lnTo>
                  <a:pt x="2585783" y="11351"/>
                </a:lnTo>
                <a:lnTo>
                  <a:pt x="2814378" y="45239"/>
                </a:lnTo>
                <a:lnTo>
                  <a:pt x="3038546" y="101404"/>
                </a:lnTo>
                <a:lnTo>
                  <a:pt x="3256144" y="179259"/>
                </a:lnTo>
                <a:lnTo>
                  <a:pt x="3465075" y="278073"/>
                </a:lnTo>
                <a:lnTo>
                  <a:pt x="3663291" y="396880"/>
                </a:lnTo>
                <a:lnTo>
                  <a:pt x="3848908" y="534550"/>
                </a:lnTo>
                <a:lnTo>
                  <a:pt x="4020153" y="689749"/>
                </a:lnTo>
                <a:lnTo>
                  <a:pt x="4175352" y="860994"/>
                </a:lnTo>
                <a:lnTo>
                  <a:pt x="4313022" y="1046611"/>
                </a:lnTo>
                <a:lnTo>
                  <a:pt x="4431829" y="1239747"/>
                </a:lnTo>
                <a:lnTo>
                  <a:pt x="4530643" y="1453758"/>
                </a:lnTo>
                <a:lnTo>
                  <a:pt x="4608498" y="1671356"/>
                </a:lnTo>
                <a:lnTo>
                  <a:pt x="4664663" y="1895524"/>
                </a:lnTo>
                <a:lnTo>
                  <a:pt x="4698551" y="2124119"/>
                </a:lnTo>
                <a:lnTo>
                  <a:pt x="4709902" y="2354951"/>
                </a:lnTo>
                <a:lnTo>
                  <a:pt x="4698551" y="2585783"/>
                </a:lnTo>
                <a:lnTo>
                  <a:pt x="4664663" y="2814378"/>
                </a:lnTo>
                <a:lnTo>
                  <a:pt x="4608498" y="3038546"/>
                </a:lnTo>
                <a:lnTo>
                  <a:pt x="4530643" y="3256144"/>
                </a:lnTo>
                <a:lnTo>
                  <a:pt x="4431829" y="3465075"/>
                </a:lnTo>
                <a:lnTo>
                  <a:pt x="4313022" y="3663291"/>
                </a:lnTo>
                <a:lnTo>
                  <a:pt x="4175352" y="3848908"/>
                </a:lnTo>
                <a:lnTo>
                  <a:pt x="4020153" y="4020153"/>
                </a:lnTo>
                <a:lnTo>
                  <a:pt x="3848908" y="4175352"/>
                </a:lnTo>
                <a:lnTo>
                  <a:pt x="3663291" y="4313022"/>
                </a:lnTo>
                <a:lnTo>
                  <a:pt x="3465075" y="4431829"/>
                </a:lnTo>
                <a:lnTo>
                  <a:pt x="3256144" y="4530643"/>
                </a:lnTo>
                <a:lnTo>
                  <a:pt x="3038546" y="4608498"/>
                </a:lnTo>
                <a:lnTo>
                  <a:pt x="2814378" y="4664663"/>
                </a:lnTo>
                <a:lnTo>
                  <a:pt x="2585783" y="4698551"/>
                </a:lnTo>
                <a:lnTo>
                  <a:pt x="2354951" y="4709902"/>
                </a:lnTo>
                <a:lnTo>
                  <a:pt x="2124119" y="4698551"/>
                </a:lnTo>
                <a:lnTo>
                  <a:pt x="1895524" y="4664663"/>
                </a:lnTo>
                <a:lnTo>
                  <a:pt x="1671356" y="4608498"/>
                </a:lnTo>
                <a:lnTo>
                  <a:pt x="1453758" y="4530643"/>
                </a:lnTo>
                <a:lnTo>
                  <a:pt x="1244827" y="4431829"/>
                </a:lnTo>
                <a:lnTo>
                  <a:pt x="1046611" y="4313022"/>
                </a:lnTo>
                <a:lnTo>
                  <a:pt x="860994" y="4175352"/>
                </a:lnTo>
                <a:lnTo>
                  <a:pt x="689749" y="4020153"/>
                </a:lnTo>
                <a:lnTo>
                  <a:pt x="534550" y="3848908"/>
                </a:lnTo>
                <a:lnTo>
                  <a:pt x="396880" y="3663291"/>
                </a:lnTo>
                <a:lnTo>
                  <a:pt x="278073" y="3465075"/>
                </a:lnTo>
                <a:lnTo>
                  <a:pt x="179259" y="3256144"/>
                </a:lnTo>
                <a:lnTo>
                  <a:pt x="101404" y="3038546"/>
                </a:lnTo>
                <a:lnTo>
                  <a:pt x="45239" y="2814378"/>
                </a:lnTo>
                <a:lnTo>
                  <a:pt x="11351" y="2585783"/>
                </a:lnTo>
                <a:lnTo>
                  <a:pt x="0" y="235495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3" name="Oval 61">
            <a:extLst>
              <a:ext uri="{FF2B5EF4-FFF2-40B4-BE49-F238E27FC236}">
                <a16:creationId xmlns:a16="http://schemas.microsoft.com/office/drawing/2014/main" id="{CE5EDADB-2C72-49FA-95B6-2A85C952ABFA}"/>
              </a:ext>
            </a:extLst>
          </p:cNvPr>
          <p:cNvSpPr/>
          <p:nvPr/>
        </p:nvSpPr>
        <p:spPr>
          <a:xfrm>
            <a:off x="2527672" y="1259178"/>
            <a:ext cx="3561973" cy="2544692"/>
          </a:xfrm>
          <a:prstGeom prst="ellipse">
            <a:avLst/>
          </a:prstGeom>
          <a:solidFill>
            <a:srgbClr val="36AAB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4" name="Oval 62">
            <a:extLst>
              <a:ext uri="{FF2B5EF4-FFF2-40B4-BE49-F238E27FC236}">
                <a16:creationId xmlns:a16="http://schemas.microsoft.com/office/drawing/2014/main" id="{EADF575A-C138-4073-B476-43956DEE5DDA}"/>
              </a:ext>
            </a:extLst>
          </p:cNvPr>
          <p:cNvSpPr/>
          <p:nvPr/>
        </p:nvSpPr>
        <p:spPr>
          <a:xfrm>
            <a:off x="952022" y="4092344"/>
            <a:ext cx="3378309" cy="3378309"/>
          </a:xfrm>
          <a:prstGeom prst="ellipse">
            <a:avLst/>
          </a:prstGeom>
          <a:solidFill>
            <a:srgbClr val="FDC3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5" name="Oval 63">
            <a:extLst>
              <a:ext uri="{FF2B5EF4-FFF2-40B4-BE49-F238E27FC236}">
                <a16:creationId xmlns:a16="http://schemas.microsoft.com/office/drawing/2014/main" id="{5785D5D2-5924-4B54-90FD-CDB3A817E0E3}"/>
              </a:ext>
            </a:extLst>
          </p:cNvPr>
          <p:cNvSpPr/>
          <p:nvPr/>
        </p:nvSpPr>
        <p:spPr>
          <a:xfrm>
            <a:off x="3518820" y="7676813"/>
            <a:ext cx="3140657" cy="2544692"/>
          </a:xfrm>
          <a:prstGeom prst="ellipse">
            <a:avLst/>
          </a:prstGeom>
          <a:solidFill>
            <a:srgbClr val="46C0C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6" name="Oval 64">
            <a:extLst>
              <a:ext uri="{FF2B5EF4-FFF2-40B4-BE49-F238E27FC236}">
                <a16:creationId xmlns:a16="http://schemas.microsoft.com/office/drawing/2014/main" id="{72F9E560-648F-4776-AC0C-314ED2295081}"/>
              </a:ext>
            </a:extLst>
          </p:cNvPr>
          <p:cNvSpPr/>
          <p:nvPr/>
        </p:nvSpPr>
        <p:spPr>
          <a:xfrm>
            <a:off x="13399340" y="1681629"/>
            <a:ext cx="3333045" cy="2544692"/>
          </a:xfrm>
          <a:prstGeom prst="ellipse">
            <a:avLst/>
          </a:prstGeom>
          <a:solidFill>
            <a:srgbClr val="EF75D9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sp>
        <p:nvSpPr>
          <p:cNvPr id="7" name="Oval 65">
            <a:extLst>
              <a:ext uri="{FF2B5EF4-FFF2-40B4-BE49-F238E27FC236}">
                <a16:creationId xmlns:a16="http://schemas.microsoft.com/office/drawing/2014/main" id="{500CDD8B-9EF1-4431-B9D5-6A013219625D}"/>
              </a:ext>
            </a:extLst>
          </p:cNvPr>
          <p:cNvSpPr/>
          <p:nvPr/>
        </p:nvSpPr>
        <p:spPr>
          <a:xfrm>
            <a:off x="13199990" y="5950081"/>
            <a:ext cx="3378309" cy="3378309"/>
          </a:xfrm>
          <a:prstGeom prst="ellipse">
            <a:avLst/>
          </a:prstGeom>
          <a:solidFill>
            <a:srgbClr val="46C0C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1" panose="020B0604020202020204" charset="0"/>
            </a:endParaRPr>
          </a:p>
        </p:txBody>
      </p:sp>
      <p:cxnSp>
        <p:nvCxnSpPr>
          <p:cNvPr id="9" name="Straight Connector 72">
            <a:extLst>
              <a:ext uri="{FF2B5EF4-FFF2-40B4-BE49-F238E27FC236}">
                <a16:creationId xmlns:a16="http://schemas.microsoft.com/office/drawing/2014/main" id="{01751036-BBC7-4D5B-A3DA-EC00955C0D48}"/>
              </a:ext>
            </a:extLst>
          </p:cNvPr>
          <p:cNvCxnSpPr>
            <a:stCxn id="4" idx="6"/>
          </p:cNvCxnSpPr>
          <p:nvPr/>
        </p:nvCxnSpPr>
        <p:spPr>
          <a:xfrm>
            <a:off x="4330331" y="5781499"/>
            <a:ext cx="1922698" cy="0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76">
            <a:extLst>
              <a:ext uri="{FF2B5EF4-FFF2-40B4-BE49-F238E27FC236}">
                <a16:creationId xmlns:a16="http://schemas.microsoft.com/office/drawing/2014/main" id="{04DBCA77-00FD-4928-9E51-2EEDB14C088D}"/>
              </a:ext>
            </a:extLst>
          </p:cNvPr>
          <p:cNvCxnSpPr>
            <a:cxnSpLocks/>
            <a:stCxn id="3" idx="5"/>
            <a:endCxn id="2" idx="4"/>
          </p:cNvCxnSpPr>
          <p:nvPr/>
        </p:nvCxnSpPr>
        <p:spPr>
          <a:xfrm>
            <a:off x="5568006" y="3431208"/>
            <a:ext cx="717970" cy="819040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8">
            <a:extLst>
              <a:ext uri="{FF2B5EF4-FFF2-40B4-BE49-F238E27FC236}">
                <a16:creationId xmlns:a16="http://schemas.microsoft.com/office/drawing/2014/main" id="{11B45575-208E-4703-BC53-53722C326BBC}"/>
              </a:ext>
            </a:extLst>
          </p:cNvPr>
          <p:cNvCxnSpPr>
            <a:cxnSpLocks/>
          </p:cNvCxnSpPr>
          <p:nvPr/>
        </p:nvCxnSpPr>
        <p:spPr>
          <a:xfrm flipV="1">
            <a:off x="5610031" y="6754734"/>
            <a:ext cx="836164" cy="922079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0">
            <a:extLst>
              <a:ext uri="{FF2B5EF4-FFF2-40B4-BE49-F238E27FC236}">
                <a16:creationId xmlns:a16="http://schemas.microsoft.com/office/drawing/2014/main" id="{64A12685-7556-44A2-80DA-B1DC55110436}"/>
              </a:ext>
            </a:extLst>
          </p:cNvPr>
          <p:cNvCxnSpPr>
            <a:cxnSpLocks/>
          </p:cNvCxnSpPr>
          <p:nvPr/>
        </p:nvCxnSpPr>
        <p:spPr>
          <a:xfrm flipH="1">
            <a:off x="11508978" y="3321471"/>
            <a:ext cx="1885429" cy="396589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99">
            <a:extLst>
              <a:ext uri="{FF2B5EF4-FFF2-40B4-BE49-F238E27FC236}">
                <a16:creationId xmlns:a16="http://schemas.microsoft.com/office/drawing/2014/main" id="{30A7ABA6-45AE-42D3-84D0-6B3C8F96E917}"/>
              </a:ext>
            </a:extLst>
          </p:cNvPr>
          <p:cNvCxnSpPr>
            <a:cxnSpLocks/>
          </p:cNvCxnSpPr>
          <p:nvPr/>
        </p:nvCxnSpPr>
        <p:spPr>
          <a:xfrm flipH="1" flipV="1">
            <a:off x="12029402" y="6008595"/>
            <a:ext cx="1232887" cy="609295"/>
          </a:xfrm>
          <a:prstGeom prst="line">
            <a:avLst/>
          </a:prstGeom>
          <a:ln w="28575">
            <a:solidFill>
              <a:srgbClr val="36AAB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35">
            <a:extLst>
              <a:ext uri="{FF2B5EF4-FFF2-40B4-BE49-F238E27FC236}">
                <a16:creationId xmlns:a16="http://schemas.microsoft.com/office/drawing/2014/main" id="{F9047A7B-13F2-488A-8FB2-07C4505FE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329" y="2628900"/>
            <a:ext cx="5607341" cy="5610338"/>
          </a:xfrm>
          <a:prstGeom prst="ellipse">
            <a:avLst/>
          </a:prstGeom>
          <a:gradFill>
            <a:gsLst>
              <a:gs pos="0">
                <a:srgbClr val="36AAB0"/>
              </a:gs>
              <a:gs pos="33000">
                <a:srgbClr val="46C0C6"/>
              </a:gs>
              <a:gs pos="66000">
                <a:srgbClr val="46C0C6"/>
              </a:gs>
              <a:gs pos="100000">
                <a:srgbClr val="56CCC3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Open Sans 1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00FCA4-A144-4455-AA12-565B590F8C4B}"/>
              </a:ext>
            </a:extLst>
          </p:cNvPr>
          <p:cNvSpPr txBox="1"/>
          <p:nvPr/>
        </p:nvSpPr>
        <p:spPr>
          <a:xfrm>
            <a:off x="3123635" y="1990963"/>
            <a:ext cx="256922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Open Sans Bold" panose="020B0604020202020204" charset="0"/>
                <a:cs typeface="Calibri" panose="020F0502020204030204" pitchFamily="34" charset="0"/>
              </a:rPr>
              <a:t>Постановка  целей и задач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Open Sans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15019D-3C8C-4994-8733-66B034B8A40E}"/>
              </a:ext>
            </a:extLst>
          </p:cNvPr>
          <p:cNvSpPr txBox="1"/>
          <p:nvPr/>
        </p:nvSpPr>
        <p:spPr>
          <a:xfrm>
            <a:off x="1533400" y="4837408"/>
            <a:ext cx="228782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Open Sans Bold" panose="020B0604020202020204" charset="0"/>
                <a:cs typeface="Calibri" panose="020F0502020204030204" pitchFamily="34" charset="0"/>
              </a:rPr>
              <a:t>Определение методов и подходов к обучению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Open Sans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4F0DE8-CD66-48F9-806E-588C6022491D}"/>
              </a:ext>
            </a:extLst>
          </p:cNvPr>
          <p:cNvSpPr txBox="1"/>
          <p:nvPr/>
        </p:nvSpPr>
        <p:spPr>
          <a:xfrm>
            <a:off x="13591245" y="6983605"/>
            <a:ext cx="265809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Open Sans Bold" panose="020B0604020202020204" charset="0"/>
                <a:cs typeface="Calibri" panose="020F0502020204030204" pitchFamily="34" charset="0"/>
              </a:rPr>
              <a:t>Подготовка отчетности и документации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Open Sans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BFD37B-B851-4B1A-ACF5-FF2A1D9C936A}"/>
              </a:ext>
            </a:extLst>
          </p:cNvPr>
          <p:cNvSpPr txBox="1"/>
          <p:nvPr/>
        </p:nvSpPr>
        <p:spPr>
          <a:xfrm>
            <a:off x="13770047" y="2058837"/>
            <a:ext cx="254469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Open Sans Bold" panose="020B0604020202020204" charset="0"/>
                <a:cs typeface="Calibri" panose="020F0502020204030204" pitchFamily="34" charset="0"/>
              </a:rPr>
              <a:t>Оценка достигнутых результатов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Open Sans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17353D-ED7D-40BF-BF33-EAC306BCEF53}"/>
              </a:ext>
            </a:extLst>
          </p:cNvPr>
          <p:cNvSpPr txBox="1"/>
          <p:nvPr/>
        </p:nvSpPr>
        <p:spPr>
          <a:xfrm>
            <a:off x="3821228" y="8293831"/>
            <a:ext cx="242940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  <a:ea typeface="Open Sans Bold" panose="020B0604020202020204" charset="0"/>
                <a:cs typeface="Calibri" panose="020F0502020204030204" pitchFamily="34" charset="0"/>
              </a:rPr>
              <a:t>Регулярность встреч и обсуждений</a:t>
            </a:r>
            <a:endParaRPr lang="en-US" sz="2800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7320829D-617F-4980-A4CC-E3A708C9973A}"/>
              </a:ext>
            </a:extLst>
          </p:cNvPr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97259078-02F0-4AC9-AF52-4EE3EF511D0C}"/>
              </a:ext>
            </a:extLst>
          </p:cNvPr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4A191CB6-E345-4766-A82F-AACF5083C60F}"/>
              </a:ext>
            </a:extLst>
          </p:cNvPr>
          <p:cNvSpPr/>
          <p:nvPr/>
        </p:nvSpPr>
        <p:spPr>
          <a:xfrm>
            <a:off x="16390219" y="446280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582AEB8-CA6F-45F0-8A5B-4C1F17EE2D35}"/>
              </a:ext>
            </a:extLst>
          </p:cNvPr>
          <p:cNvSpPr/>
          <p:nvPr/>
        </p:nvSpPr>
        <p:spPr>
          <a:xfrm>
            <a:off x="15607021" y="62070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BAA24489-50B0-4E14-ABB8-9F8C1C765770}"/>
              </a:ext>
            </a:extLst>
          </p:cNvPr>
          <p:cNvSpPr/>
          <p:nvPr/>
        </p:nvSpPr>
        <p:spPr>
          <a:xfrm>
            <a:off x="17161891" y="45250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EBDE900D-B1BF-4937-B509-4C24B0175E11}"/>
              </a:ext>
            </a:extLst>
          </p:cNvPr>
          <p:cNvSpPr txBox="1"/>
          <p:nvPr/>
        </p:nvSpPr>
        <p:spPr>
          <a:xfrm>
            <a:off x="5436541" y="679824"/>
            <a:ext cx="737658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Элементы успешного наставничества</a:t>
            </a:r>
            <a:r>
              <a:rPr lang="ru-RU" sz="48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  <a:endParaRPr lang="en-US" sz="48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C153DC-A6F3-428D-9E0A-DB47A68F6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8597" y="3639078"/>
            <a:ext cx="3419748" cy="34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4609752"/>
            <a:ext cx="18288000" cy="6357176"/>
            <a:chOff x="0" y="0"/>
            <a:chExt cx="5661114" cy="16743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1114" cy="1674318"/>
            </a:xfrm>
            <a:custGeom>
              <a:avLst/>
              <a:gdLst/>
              <a:ahLst/>
              <a:cxnLst/>
              <a:rect l="l" t="t" r="r" b="b"/>
              <a:pathLst>
                <a:path w="5661114" h="1674318">
                  <a:moveTo>
                    <a:pt x="0" y="0"/>
                  </a:moveTo>
                  <a:lnTo>
                    <a:pt x="5661114" y="0"/>
                  </a:lnTo>
                  <a:lnTo>
                    <a:pt x="5661114" y="1674318"/>
                  </a:lnTo>
                  <a:lnTo>
                    <a:pt x="0" y="1674318"/>
                  </a:lnTo>
                  <a:close/>
                </a:path>
              </a:pathLst>
            </a:custGeom>
            <a:solidFill>
              <a:srgbClr val="009692"/>
            </a:solidFill>
          </p:spPr>
          <p:txBody>
            <a:bodyPr/>
            <a:lstStyle/>
            <a:p>
              <a:endParaRPr lang="ru-RU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5661114" cy="1664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91207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86442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0426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</p:sp>
      <p:sp>
        <p:nvSpPr>
          <p:cNvPr id="8" name="Freeform 8"/>
          <p:cNvSpPr/>
          <p:nvPr/>
        </p:nvSpPr>
        <p:spPr>
          <a:xfrm>
            <a:off x="5764174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0" y="0"/>
                </a:lnTo>
                <a:lnTo>
                  <a:pt x="2588780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59408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73392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</p:sp>
      <p:sp>
        <p:nvSpPr>
          <p:cNvPr id="11" name="Freeform 11"/>
          <p:cNvSpPr/>
          <p:nvPr/>
        </p:nvSpPr>
        <p:spPr>
          <a:xfrm>
            <a:off x="9936093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31327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</p:sp>
      <p:sp>
        <p:nvSpPr>
          <p:cNvPr id="14" name="Freeform 14"/>
          <p:cNvSpPr/>
          <p:nvPr/>
        </p:nvSpPr>
        <p:spPr>
          <a:xfrm>
            <a:off x="14108012" y="3225562"/>
            <a:ext cx="2588781" cy="2588781"/>
          </a:xfrm>
          <a:custGeom>
            <a:avLst/>
            <a:gdLst/>
            <a:ahLst/>
            <a:cxnLst/>
            <a:rect l="l" t="t" r="r" b="b"/>
            <a:pathLst>
              <a:path w="2588781" h="2588781">
                <a:moveTo>
                  <a:pt x="0" y="0"/>
                </a:moveTo>
                <a:lnTo>
                  <a:pt x="2588781" y="0"/>
                </a:lnTo>
                <a:lnTo>
                  <a:pt x="2588781" y="2588780"/>
                </a:lnTo>
                <a:lnTo>
                  <a:pt x="0" y="258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303246" y="3420796"/>
            <a:ext cx="2198312" cy="2198312"/>
          </a:xfrm>
          <a:custGeom>
            <a:avLst/>
            <a:gdLst/>
            <a:ahLst/>
            <a:cxnLst/>
            <a:rect l="l" t="t" r="r" b="b"/>
            <a:pathLst>
              <a:path w="2198312" h="2198312">
                <a:moveTo>
                  <a:pt x="0" y="0"/>
                </a:moveTo>
                <a:lnTo>
                  <a:pt x="2198312" y="0"/>
                </a:lnTo>
                <a:lnTo>
                  <a:pt x="2198312" y="2198312"/>
                </a:lnTo>
                <a:lnTo>
                  <a:pt x="0" y="21983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417230" y="3534780"/>
            <a:ext cx="1970344" cy="1970344"/>
          </a:xfrm>
          <a:custGeom>
            <a:avLst/>
            <a:gdLst/>
            <a:ahLst/>
            <a:cxnLst/>
            <a:rect l="l" t="t" r="r" b="b"/>
            <a:pathLst>
              <a:path w="1970344" h="1970344">
                <a:moveTo>
                  <a:pt x="0" y="0"/>
                </a:moveTo>
                <a:lnTo>
                  <a:pt x="1970344" y="0"/>
                </a:lnTo>
                <a:lnTo>
                  <a:pt x="1970344" y="1970344"/>
                </a:lnTo>
                <a:lnTo>
                  <a:pt x="0" y="197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</p:sp>
      <p:grpSp>
        <p:nvGrpSpPr>
          <p:cNvPr id="20" name="Group 20"/>
          <p:cNvGrpSpPr/>
          <p:nvPr/>
        </p:nvGrpSpPr>
        <p:grpSpPr>
          <a:xfrm>
            <a:off x="0" y="10016500"/>
            <a:ext cx="18288000" cy="734301"/>
            <a:chOff x="0" y="0"/>
            <a:chExt cx="11607985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607985" cy="406400"/>
            </a:xfrm>
            <a:custGeom>
              <a:avLst/>
              <a:gdLst/>
              <a:ahLst/>
              <a:cxnLst/>
              <a:rect l="l" t="t" r="r" b="b"/>
              <a:pathLst>
                <a:path w="11607985" h="406400">
                  <a:moveTo>
                    <a:pt x="11404785" y="0"/>
                  </a:moveTo>
                  <a:cubicBezTo>
                    <a:pt x="11517009" y="0"/>
                    <a:pt x="11607985" y="90976"/>
                    <a:pt x="11607985" y="203200"/>
                  </a:cubicBezTo>
                  <a:cubicBezTo>
                    <a:pt x="11607985" y="315424"/>
                    <a:pt x="11517009" y="406400"/>
                    <a:pt x="114047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6079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54847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625060" y="1184118"/>
            <a:ext cx="1103787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Эффективность внедрения наставнических программ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42217" y="6572150"/>
            <a:ext cx="3948781" cy="976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ea typeface="Open Sans 2"/>
                <a:cs typeface="Calibri" panose="020F0502020204030204" pitchFamily="34" charset="0"/>
                <a:sym typeface="Open Sans 2"/>
              </a:rPr>
              <a:t>Повышение уровня профессионализма выпускников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Open Sans 2"/>
                <a:cs typeface="Calibri" panose="020F0502020204030204" pitchFamily="34" charset="0"/>
                <a:sym typeface="Open Sans 2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217172" y="6639758"/>
            <a:ext cx="3948781" cy="65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ea typeface="Open Sans 2"/>
                <a:cs typeface="Calibri" panose="020F0502020204030204" pitchFamily="34" charset="0"/>
                <a:sym typeface="Open Sans 2"/>
              </a:rPr>
              <a:t>Ускорение социальной адаптации молодёжи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Open Sans 2"/>
                <a:cs typeface="Calibri" panose="020F0502020204030204" pitchFamily="34" charset="0"/>
                <a:sym typeface="Open Sans 2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62452" y="6662058"/>
            <a:ext cx="3948781" cy="97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ea typeface="Open Sans 2"/>
                <a:cs typeface="Calibri" panose="020F0502020204030204" pitchFamily="34" charset="0"/>
                <a:sym typeface="Open Sans 2"/>
              </a:rPr>
              <a:t>Улучшение психологической атмосферы в коллективе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ea typeface="Open Sans 2"/>
              <a:cs typeface="Calibri" panose="020F0502020204030204" pitchFamily="34" charset="0"/>
              <a:sym typeface="Open Sans 2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3511233" y="6637618"/>
            <a:ext cx="3948781" cy="1297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latin typeface="Calibri" panose="020F0502020204030204" pitchFamily="34" charset="0"/>
                <a:ea typeface="Open Sans 2"/>
                <a:cs typeface="Calibri" panose="020F0502020204030204" pitchFamily="34" charset="0"/>
                <a:sym typeface="Open Sans 2"/>
              </a:rPr>
              <a:t>Увеличение удовлетворенности работой молодых специалистов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ea typeface="Open Sans 2"/>
              <a:cs typeface="Calibri" panose="020F0502020204030204" pitchFamily="34" charset="0"/>
              <a:sym typeface="Open Sans 2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088975" y="47964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4795088">
            <a:off x="196347" y="26692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99618" y="1124083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7"/>
                </a:lnTo>
                <a:lnTo>
                  <a:pt x="0" y="11073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5F7BCCB-46A5-4AED-9A1C-437A661A10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57400" y="3908335"/>
            <a:ext cx="1582165" cy="12455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63AC943-D5C3-49C9-96DB-3A556AA8FF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8047" y="3925305"/>
            <a:ext cx="1403438" cy="112275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8FAA9B1-2AE4-46E9-AAC0-1A2A0A1987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87471" y="3755607"/>
            <a:ext cx="1495933" cy="13878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230C331-263D-4EF3-93EB-8C27F34D4C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62939" y="3853547"/>
            <a:ext cx="1478432" cy="12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3747" y="2221165"/>
            <a:ext cx="4999754" cy="499975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53099" y="-131987"/>
            <a:ext cx="7990901" cy="10550973"/>
            <a:chOff x="0" y="0"/>
            <a:chExt cx="1449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9507" cy="1913890"/>
            </a:xfrm>
            <a:custGeom>
              <a:avLst/>
              <a:gdLst/>
              <a:ahLst/>
              <a:cxnLst/>
              <a:rect l="l" t="t" r="r" b="b"/>
              <a:pathLst>
                <a:path w="1449507" h="1913890">
                  <a:moveTo>
                    <a:pt x="0" y="0"/>
                  </a:moveTo>
                  <a:lnTo>
                    <a:pt x="1449507" y="0"/>
                  </a:lnTo>
                  <a:lnTo>
                    <a:pt x="1449507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84512" y="6817121"/>
            <a:ext cx="6019342" cy="601934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414932" y="3381303"/>
            <a:ext cx="7467235" cy="2603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Спасибо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</a:p>
          <a:p>
            <a:pPr algn="l">
              <a:lnSpc>
                <a:spcPts val="10400"/>
              </a:lnSpc>
            </a:pP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за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 </a:t>
            </a:r>
            <a:r>
              <a:rPr lang="en-US" sz="80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внимание</a:t>
            </a:r>
            <a:r>
              <a:rPr lang="en-US" sz="80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203977" y="9549156"/>
            <a:ext cx="4999754" cy="499975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792921" y="-2169198"/>
            <a:ext cx="7466379" cy="14625395"/>
            <a:chOff x="0" y="0"/>
            <a:chExt cx="9955173" cy="195005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955173" cy="19500527"/>
            </a:xfrm>
            <a:custGeom>
              <a:avLst/>
              <a:gdLst/>
              <a:ahLst/>
              <a:cxnLst/>
              <a:rect l="l" t="t" r="r" b="b"/>
              <a:pathLst>
                <a:path w="9955173" h="19500527">
                  <a:moveTo>
                    <a:pt x="0" y="0"/>
                  </a:moveTo>
                  <a:lnTo>
                    <a:pt x="9955173" y="0"/>
                  </a:lnTo>
                  <a:lnTo>
                    <a:pt x="9955173" y="19500527"/>
                  </a:lnTo>
                  <a:lnTo>
                    <a:pt x="0" y="19500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4712363" y="11469143"/>
              <a:ext cx="1222985" cy="122298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4849140" y="5347939"/>
              <a:ext cx="1209802" cy="120980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868280" y="8706781"/>
              <a:ext cx="1165104" cy="116510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56CCC3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700807" y="6019969"/>
              <a:ext cx="2527017" cy="2527017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75D9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641347" y="5574896"/>
              <a:ext cx="1291258" cy="12912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DC300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7259300" y="-410919"/>
            <a:ext cx="2302723" cy="230272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>
                <a:alpha val="6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697599" y="-635114"/>
            <a:ext cx="1006254" cy="1006254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7486398" y="8371771"/>
            <a:ext cx="2910041" cy="291004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>
                <a:alpha val="60000"/>
              </a:srgbClr>
            </a:solidFill>
          </p:spPr>
        </p:sp>
      </p:grpSp>
      <p:sp>
        <p:nvSpPr>
          <p:cNvPr id="31" name="Freeform 31"/>
          <p:cNvSpPr/>
          <p:nvPr/>
        </p:nvSpPr>
        <p:spPr>
          <a:xfrm flipH="1">
            <a:off x="-653319" y="-1186711"/>
            <a:ext cx="2109449" cy="2109449"/>
          </a:xfrm>
          <a:custGeom>
            <a:avLst/>
            <a:gdLst/>
            <a:ahLst/>
            <a:cxnLst/>
            <a:rect l="l" t="t" r="r" b="b"/>
            <a:pathLst>
              <a:path w="2109449" h="2109449">
                <a:moveTo>
                  <a:pt x="2109449" y="0"/>
                </a:moveTo>
                <a:lnTo>
                  <a:pt x="0" y="0"/>
                </a:lnTo>
                <a:lnTo>
                  <a:pt x="0" y="2109449"/>
                </a:lnTo>
                <a:lnTo>
                  <a:pt x="2109449" y="2109449"/>
                </a:lnTo>
                <a:lnTo>
                  <a:pt x="210944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556583" y="9030432"/>
            <a:ext cx="1585283" cy="1592720"/>
            <a:chOff x="0" y="0"/>
            <a:chExt cx="2113711" cy="2123627"/>
          </a:xfrm>
        </p:grpSpPr>
        <p:sp>
          <p:nvSpPr>
            <p:cNvPr id="33" name="Freeform 33"/>
            <p:cNvSpPr/>
            <p:nvPr/>
          </p:nvSpPr>
          <p:spPr>
            <a:xfrm rot="-10800000">
              <a:off x="1061814" y="0"/>
              <a:ext cx="1051898" cy="2123627"/>
            </a:xfrm>
            <a:custGeom>
              <a:avLst/>
              <a:gdLst/>
              <a:ahLst/>
              <a:cxnLst/>
              <a:rect l="l" t="t" r="r" b="b"/>
              <a:pathLst>
                <a:path w="1051898" h="2123627">
                  <a:moveTo>
                    <a:pt x="0" y="0"/>
                  </a:moveTo>
                  <a:lnTo>
                    <a:pt x="1051897" y="0"/>
                  </a:lnTo>
                  <a:lnTo>
                    <a:pt x="1051897" y="2123627"/>
                  </a:lnTo>
                  <a:lnTo>
                    <a:pt x="0" y="2123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101885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5400000">
              <a:off x="-530907" y="530907"/>
              <a:ext cx="2123627" cy="1061814"/>
            </a:xfrm>
            <a:custGeom>
              <a:avLst/>
              <a:gdLst/>
              <a:ahLst/>
              <a:cxnLst/>
              <a:rect l="l" t="t" r="r" b="b"/>
              <a:pathLst>
                <a:path w="2123627" h="1061814">
                  <a:moveTo>
                    <a:pt x="0" y="0"/>
                  </a:moveTo>
                  <a:lnTo>
                    <a:pt x="2123627" y="0"/>
                  </a:lnTo>
                  <a:lnTo>
                    <a:pt x="2123627" y="1061813"/>
                  </a:lnTo>
                  <a:lnTo>
                    <a:pt x="0" y="1061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5" name="Freeform 35"/>
          <p:cNvSpPr/>
          <p:nvPr/>
        </p:nvSpPr>
        <p:spPr>
          <a:xfrm>
            <a:off x="16080864" y="2252568"/>
            <a:ext cx="3157311" cy="3157311"/>
          </a:xfrm>
          <a:custGeom>
            <a:avLst/>
            <a:gdLst/>
            <a:ahLst/>
            <a:cxnLst/>
            <a:rect l="l" t="t" r="r" b="b"/>
            <a:pathLst>
              <a:path w="3157311" h="3157311">
                <a:moveTo>
                  <a:pt x="0" y="0"/>
                </a:moveTo>
                <a:lnTo>
                  <a:pt x="3157310" y="0"/>
                </a:lnTo>
                <a:lnTo>
                  <a:pt x="3157310" y="3157311"/>
                </a:lnTo>
                <a:lnTo>
                  <a:pt x="0" y="31573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5350267" y="3100627"/>
            <a:ext cx="1461193" cy="1461193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>
                <a:alpha val="60000"/>
              </a:srgbClr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6376" y="6695073"/>
            <a:ext cx="18590418" cy="3947040"/>
            <a:chOff x="0" y="0"/>
            <a:chExt cx="5089780" cy="961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780" cy="961813"/>
            </a:xfrm>
            <a:custGeom>
              <a:avLst/>
              <a:gdLst/>
              <a:ahLst/>
              <a:cxnLst/>
              <a:rect l="l" t="t" r="r" b="b"/>
              <a:pathLst>
                <a:path w="5089780" h="961813">
                  <a:moveTo>
                    <a:pt x="6810" y="0"/>
                  </a:moveTo>
                  <a:lnTo>
                    <a:pt x="5082970" y="0"/>
                  </a:lnTo>
                  <a:cubicBezTo>
                    <a:pt x="5086731" y="0"/>
                    <a:pt x="5089780" y="3049"/>
                    <a:pt x="5089780" y="6810"/>
                  </a:cubicBezTo>
                  <a:lnTo>
                    <a:pt x="5089780" y="955003"/>
                  </a:lnTo>
                  <a:cubicBezTo>
                    <a:pt x="5089780" y="958764"/>
                    <a:pt x="5086731" y="961813"/>
                    <a:pt x="5082970" y="961813"/>
                  </a:cubicBezTo>
                  <a:lnTo>
                    <a:pt x="6810" y="961813"/>
                  </a:lnTo>
                  <a:cubicBezTo>
                    <a:pt x="3049" y="961813"/>
                    <a:pt x="0" y="958764"/>
                    <a:pt x="0" y="955003"/>
                  </a:cubicBezTo>
                  <a:lnTo>
                    <a:pt x="0" y="6810"/>
                  </a:lnTo>
                  <a:cubicBezTo>
                    <a:pt x="0" y="3049"/>
                    <a:pt x="3049" y="0"/>
                    <a:pt x="681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89780" cy="999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8362" y="3852240"/>
            <a:ext cx="4992239" cy="5406060"/>
            <a:chOff x="0" y="0"/>
            <a:chExt cx="1314829" cy="14238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4828" cy="1423818"/>
            </a:xfrm>
            <a:custGeom>
              <a:avLst/>
              <a:gdLst/>
              <a:ahLst/>
              <a:cxnLst/>
              <a:rect l="l" t="t" r="r" b="b"/>
              <a:pathLst>
                <a:path w="1314828" h="1423818">
                  <a:moveTo>
                    <a:pt x="35668" y="0"/>
                  </a:moveTo>
                  <a:lnTo>
                    <a:pt x="1279160" y="0"/>
                  </a:lnTo>
                  <a:cubicBezTo>
                    <a:pt x="1288620" y="0"/>
                    <a:pt x="1297692" y="3758"/>
                    <a:pt x="1304382" y="10447"/>
                  </a:cubicBezTo>
                  <a:cubicBezTo>
                    <a:pt x="1311071" y="17136"/>
                    <a:pt x="1314828" y="26208"/>
                    <a:pt x="1314828" y="35668"/>
                  </a:cubicBezTo>
                  <a:lnTo>
                    <a:pt x="1314828" y="1388150"/>
                  </a:lnTo>
                  <a:cubicBezTo>
                    <a:pt x="1314828" y="1407849"/>
                    <a:pt x="1298859" y="1423818"/>
                    <a:pt x="1279160" y="1423818"/>
                  </a:cubicBezTo>
                  <a:lnTo>
                    <a:pt x="35668" y="1423818"/>
                  </a:lnTo>
                  <a:cubicBezTo>
                    <a:pt x="15969" y="1423818"/>
                    <a:pt x="0" y="1407849"/>
                    <a:pt x="0" y="1388150"/>
                  </a:cubicBezTo>
                  <a:lnTo>
                    <a:pt x="0" y="35668"/>
                  </a:lnTo>
                  <a:cubicBezTo>
                    <a:pt x="0" y="15969"/>
                    <a:pt x="15969" y="0"/>
                    <a:pt x="35668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314829" cy="146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859703" y="3852240"/>
            <a:ext cx="4992239" cy="5406060"/>
            <a:chOff x="0" y="0"/>
            <a:chExt cx="1314829" cy="14238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14828" cy="1423818"/>
            </a:xfrm>
            <a:custGeom>
              <a:avLst/>
              <a:gdLst/>
              <a:ahLst/>
              <a:cxnLst/>
              <a:rect l="l" t="t" r="r" b="b"/>
              <a:pathLst>
                <a:path w="1314828" h="1423818">
                  <a:moveTo>
                    <a:pt x="35668" y="0"/>
                  </a:moveTo>
                  <a:lnTo>
                    <a:pt x="1279160" y="0"/>
                  </a:lnTo>
                  <a:cubicBezTo>
                    <a:pt x="1288620" y="0"/>
                    <a:pt x="1297692" y="3758"/>
                    <a:pt x="1304382" y="10447"/>
                  </a:cubicBezTo>
                  <a:cubicBezTo>
                    <a:pt x="1311071" y="17136"/>
                    <a:pt x="1314828" y="26208"/>
                    <a:pt x="1314828" y="35668"/>
                  </a:cubicBezTo>
                  <a:lnTo>
                    <a:pt x="1314828" y="1388150"/>
                  </a:lnTo>
                  <a:cubicBezTo>
                    <a:pt x="1314828" y="1407849"/>
                    <a:pt x="1298859" y="1423818"/>
                    <a:pt x="1279160" y="1423818"/>
                  </a:cubicBezTo>
                  <a:lnTo>
                    <a:pt x="35668" y="1423818"/>
                  </a:lnTo>
                  <a:cubicBezTo>
                    <a:pt x="15969" y="1423818"/>
                    <a:pt x="0" y="1407849"/>
                    <a:pt x="0" y="1388150"/>
                  </a:cubicBezTo>
                  <a:lnTo>
                    <a:pt x="0" y="35668"/>
                  </a:lnTo>
                  <a:cubicBezTo>
                    <a:pt x="0" y="15969"/>
                    <a:pt x="15969" y="0"/>
                    <a:pt x="35668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14829" cy="1461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408221" y="1618407"/>
            <a:ext cx="11471558" cy="235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1"/>
              </a:lnSpc>
            </a:pPr>
            <a:r>
              <a:rPr lang="en-US" sz="6765" b="1" dirty="0">
                <a:solidFill>
                  <a:srgbClr val="FFFFFF"/>
                </a:solidFill>
                <a:latin typeface="PT Sans" panose="020B0503020203020204" pitchFamily="34" charset="-52"/>
                <a:ea typeface="Asap Condensed Bold"/>
                <a:cs typeface="Asap Condensed Bold"/>
                <a:sym typeface="Asap Condensed Bold"/>
              </a:rPr>
              <a:t>NON-VERBAL COMMUNICATION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2614935" y="2834766"/>
            <a:ext cx="775568" cy="470583"/>
          </a:xfrm>
          <a:custGeom>
            <a:avLst/>
            <a:gdLst/>
            <a:ahLst/>
            <a:cxnLst/>
            <a:rect l="l" t="t" r="r" b="b"/>
            <a:pathLst>
              <a:path w="775568" h="470583">
                <a:moveTo>
                  <a:pt x="0" y="0"/>
                </a:moveTo>
                <a:lnTo>
                  <a:pt x="775568" y="0"/>
                </a:lnTo>
                <a:lnTo>
                  <a:pt x="775568" y="470582"/>
                </a:lnTo>
                <a:lnTo>
                  <a:pt x="0" y="47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86550" b="-53707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285281" y="2834766"/>
            <a:ext cx="775568" cy="470583"/>
          </a:xfrm>
          <a:custGeom>
            <a:avLst/>
            <a:gdLst/>
            <a:ahLst/>
            <a:cxnLst/>
            <a:rect l="l" t="t" r="r" b="b"/>
            <a:pathLst>
              <a:path w="775568" h="470583">
                <a:moveTo>
                  <a:pt x="0" y="0"/>
                </a:moveTo>
                <a:lnTo>
                  <a:pt x="775568" y="0"/>
                </a:lnTo>
                <a:lnTo>
                  <a:pt x="775568" y="470582"/>
                </a:lnTo>
                <a:lnTo>
                  <a:pt x="0" y="47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86550" b="-537075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303325" y="1780332"/>
            <a:ext cx="1568134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Взаимодействие наставника и </a:t>
            </a:r>
            <a:r>
              <a:rPr lang="ru-RU" sz="4800" b="1" dirty="0" err="1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наставляемогоууу</a:t>
            </a:r>
            <a:endParaRPr lang="en-US" sz="4800" b="1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339904" y="-305907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302418" y="386378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52452" y="-167305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6398730" y="892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99085" b="-100258"/>
            </a:stretch>
          </a:blipFill>
        </p:spPr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1F38FE7-357C-40F3-8A0A-50CCA8CBAB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839" r="10965"/>
          <a:stretch/>
        </p:blipFill>
        <p:spPr>
          <a:xfrm>
            <a:off x="1984285" y="3846224"/>
            <a:ext cx="3900388" cy="540605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E9ED291-4AE8-4893-9656-20A06C053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4141" y="3850105"/>
            <a:ext cx="3597487" cy="5451895"/>
          </a:xfrm>
          <a:prstGeom prst="rect">
            <a:avLst/>
          </a:prstGeom>
        </p:spPr>
      </p:pic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24C80C24-CED5-46D0-AF80-02DBDA3F21F0}"/>
              </a:ext>
            </a:extLst>
          </p:cNvPr>
          <p:cNvSpPr/>
          <p:nvPr/>
        </p:nvSpPr>
        <p:spPr>
          <a:xfrm>
            <a:off x="6716085" y="3371420"/>
            <a:ext cx="4855827" cy="337221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Знания   опыт   мудрость</a:t>
            </a:r>
          </a:p>
        </p:txBody>
      </p:sp>
      <p:sp>
        <p:nvSpPr>
          <p:cNvPr id="32" name="Стрелка: влево 31">
            <a:extLst>
              <a:ext uri="{FF2B5EF4-FFF2-40B4-BE49-F238E27FC236}">
                <a16:creationId xmlns:a16="http://schemas.microsoft.com/office/drawing/2014/main" id="{284E1711-0229-4369-95B7-8FC57F8388CA}"/>
              </a:ext>
            </a:extLst>
          </p:cNvPr>
          <p:cNvSpPr/>
          <p:nvPr/>
        </p:nvSpPr>
        <p:spPr>
          <a:xfrm>
            <a:off x="6716085" y="6057900"/>
            <a:ext cx="4597690" cy="3372212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Свежие идеи   новые взгляды</a:t>
            </a:r>
          </a:p>
          <a:p>
            <a:pPr algn="ctr"/>
            <a:r>
              <a:rPr lang="ru-RU" sz="3600" b="1" dirty="0"/>
              <a:t> на мир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8DBD53-F17C-4CD6-BFB3-462F354E8627}"/>
              </a:ext>
            </a:extLst>
          </p:cNvPr>
          <p:cNvSpPr/>
          <p:nvPr/>
        </p:nvSpPr>
        <p:spPr>
          <a:xfrm>
            <a:off x="12342932" y="4662271"/>
            <a:ext cx="4487152" cy="2084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cs typeface="Calibri" panose="020F0502020204030204" pitchFamily="34" charset="0"/>
              </a:rPr>
              <a:t>РЕВЕРСИВНОЕ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наставником выступает молодой педагог для более опытного преподавателя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8112803" y="673285"/>
            <a:ext cx="2084168" cy="18309770"/>
            <a:chOff x="0" y="0"/>
            <a:chExt cx="705015" cy="6868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5015" cy="6868531"/>
            </a:xfrm>
            <a:custGeom>
              <a:avLst/>
              <a:gdLst/>
              <a:ahLst/>
              <a:cxnLst/>
              <a:rect l="l" t="t" r="r" b="b"/>
              <a:pathLst>
                <a:path w="872170" h="6868531">
                  <a:moveTo>
                    <a:pt x="0" y="0"/>
                  </a:moveTo>
                  <a:lnTo>
                    <a:pt x="872170" y="0"/>
                  </a:lnTo>
                  <a:lnTo>
                    <a:pt x="872170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87508" y="8352562"/>
            <a:ext cx="1676145" cy="167614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57530" y="3204660"/>
            <a:ext cx="900187" cy="538475"/>
          </a:xfrm>
          <a:custGeom>
            <a:avLst/>
            <a:gdLst/>
            <a:ahLst/>
            <a:cxnLst/>
            <a:rect l="l" t="t" r="r" b="b"/>
            <a:pathLst>
              <a:path w="900187" h="538475">
                <a:moveTo>
                  <a:pt x="0" y="0"/>
                </a:moveTo>
                <a:lnTo>
                  <a:pt x="900187" y="0"/>
                </a:lnTo>
                <a:lnTo>
                  <a:pt x="900187" y="538476"/>
                </a:lnTo>
                <a:lnTo>
                  <a:pt x="0" y="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7530" y="7093495"/>
            <a:ext cx="970434" cy="786934"/>
          </a:xfrm>
          <a:custGeom>
            <a:avLst/>
            <a:gdLst/>
            <a:ahLst/>
            <a:cxnLst/>
            <a:rect l="l" t="t" r="r" b="b"/>
            <a:pathLst>
              <a:path w="970434" h="786934">
                <a:moveTo>
                  <a:pt x="0" y="0"/>
                </a:moveTo>
                <a:lnTo>
                  <a:pt x="970434" y="0"/>
                </a:lnTo>
                <a:lnTo>
                  <a:pt x="970434" y="786934"/>
                </a:lnTo>
                <a:lnTo>
                  <a:pt x="0" y="78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1600200" y="697478"/>
            <a:ext cx="15754073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Наставничество для педагогов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76080" y="9336032"/>
            <a:ext cx="1324615" cy="132461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38007" y="237111"/>
            <a:ext cx="1676145" cy="16761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4361CAB-3D38-4EF6-A569-ECADC6446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2249843"/>
              </p:ext>
            </p:extLst>
          </p:nvPr>
        </p:nvGraphicFramePr>
        <p:xfrm>
          <a:off x="896354" y="1321623"/>
          <a:ext cx="16324846" cy="848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ACA5546D-6121-46E3-A3A6-A0D227FD1984}"/>
              </a:ext>
            </a:extLst>
          </p:cNvPr>
          <p:cNvSpPr/>
          <p:nvPr/>
        </p:nvSpPr>
        <p:spPr>
          <a:xfrm rot="3953140">
            <a:off x="11356303" y="1674507"/>
            <a:ext cx="884947" cy="1119007"/>
          </a:xfrm>
          <a:prstGeom prst="up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E0CBB349-6A90-4176-A45B-612217A66086}"/>
              </a:ext>
            </a:extLst>
          </p:cNvPr>
          <p:cNvSpPr/>
          <p:nvPr/>
        </p:nvSpPr>
        <p:spPr>
          <a:xfrm rot="7513756">
            <a:off x="11194335" y="4428213"/>
            <a:ext cx="884947" cy="1103956"/>
          </a:xfrm>
          <a:prstGeom prst="up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F8CAE9C-0954-4735-A06B-2AEF25109EBF}"/>
              </a:ext>
            </a:extLst>
          </p:cNvPr>
          <p:cNvSpPr/>
          <p:nvPr/>
        </p:nvSpPr>
        <p:spPr>
          <a:xfrm>
            <a:off x="5712388" y="6990275"/>
            <a:ext cx="4791951" cy="2955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cs typeface="Calibri" panose="020F0502020204030204" pitchFamily="34" charset="0"/>
              </a:rPr>
              <a:t>ЛИЧНОСТНЫЙ РОСТ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Формирование уверенности в себе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Саморазвитие и мотивация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Расширение кругозора и социальных связей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Удовлетворение потребностей в признании и самореализации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1A0D9D1-37DB-4E38-B2F7-CF090F95F8DE}"/>
              </a:ext>
            </a:extLst>
          </p:cNvPr>
          <p:cNvSpPr/>
          <p:nvPr/>
        </p:nvSpPr>
        <p:spPr>
          <a:xfrm>
            <a:off x="352282" y="6990275"/>
            <a:ext cx="4791951" cy="29552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cs typeface="Calibri" panose="020F0502020204030204" pitchFamily="34" charset="0"/>
              </a:rPr>
              <a:t>ПРОФЕССИОНАЛЬНЫЙ РОСТ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Повышение уровня теоретической подготовки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 Развитие практических навыков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cs typeface="Calibri" panose="020F0502020204030204" pitchFamily="34" charset="0"/>
              </a:rPr>
              <a:t>   Обмен опытом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FF66E7-B52A-4768-A37C-D3F2340643AE}"/>
              </a:ext>
            </a:extLst>
          </p:cNvPr>
          <p:cNvSpPr/>
          <p:nvPr/>
        </p:nvSpPr>
        <p:spPr>
          <a:xfrm>
            <a:off x="12192000" y="7241247"/>
            <a:ext cx="5257800" cy="30457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Передача знаний и опыта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Поддержка и обратная связь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Быстрая адаптация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Разработка индивидуальных планов саморазвития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Развитие мотивации и уверенности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Преодоление кризисных ситуаций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Создание условий для самостоятельного принятия решений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Профессиональное самоопределение </a:t>
            </a:r>
          </a:p>
        </p:txBody>
      </p:sp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id="{38930FAF-C2F5-4227-896E-BCC84F2C74A7}"/>
              </a:ext>
            </a:extLst>
          </p:cNvPr>
          <p:cNvSpPr/>
          <p:nvPr/>
        </p:nvSpPr>
        <p:spPr>
          <a:xfrm>
            <a:off x="42790" y="2499324"/>
            <a:ext cx="2477013" cy="503671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id="{A3985DAD-84A5-486B-9DBF-C8D8F1AF9277}"/>
              </a:ext>
            </a:extLst>
          </p:cNvPr>
          <p:cNvSpPr/>
          <p:nvPr/>
        </p:nvSpPr>
        <p:spPr>
          <a:xfrm>
            <a:off x="6657529" y="2468987"/>
            <a:ext cx="1800671" cy="50367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влево 13">
            <a:extLst>
              <a:ext uri="{FF2B5EF4-FFF2-40B4-BE49-F238E27FC236}">
                <a16:creationId xmlns:a16="http://schemas.microsoft.com/office/drawing/2014/main" id="{CBEE44E7-1F2B-40DD-8B92-EDAACC38AE48}"/>
              </a:ext>
            </a:extLst>
          </p:cNvPr>
          <p:cNvSpPr/>
          <p:nvPr/>
        </p:nvSpPr>
        <p:spPr>
          <a:xfrm>
            <a:off x="16864623" y="2327019"/>
            <a:ext cx="1233290" cy="55868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8112803" y="673285"/>
            <a:ext cx="2084168" cy="18309770"/>
            <a:chOff x="0" y="0"/>
            <a:chExt cx="705015" cy="6868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5015" cy="6868531"/>
            </a:xfrm>
            <a:custGeom>
              <a:avLst/>
              <a:gdLst/>
              <a:ahLst/>
              <a:cxnLst/>
              <a:rect l="l" t="t" r="r" b="b"/>
              <a:pathLst>
                <a:path w="872170" h="6868531">
                  <a:moveTo>
                    <a:pt x="0" y="0"/>
                  </a:moveTo>
                  <a:lnTo>
                    <a:pt x="872170" y="0"/>
                  </a:lnTo>
                  <a:lnTo>
                    <a:pt x="872170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87508" y="8352562"/>
            <a:ext cx="1676145" cy="167614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57530" y="3204660"/>
            <a:ext cx="900187" cy="538475"/>
          </a:xfrm>
          <a:custGeom>
            <a:avLst/>
            <a:gdLst/>
            <a:ahLst/>
            <a:cxnLst/>
            <a:rect l="l" t="t" r="r" b="b"/>
            <a:pathLst>
              <a:path w="900187" h="538475">
                <a:moveTo>
                  <a:pt x="0" y="0"/>
                </a:moveTo>
                <a:lnTo>
                  <a:pt x="900187" y="0"/>
                </a:lnTo>
                <a:lnTo>
                  <a:pt x="900187" y="538476"/>
                </a:lnTo>
                <a:lnTo>
                  <a:pt x="0" y="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7530" y="7093495"/>
            <a:ext cx="970434" cy="786934"/>
          </a:xfrm>
          <a:custGeom>
            <a:avLst/>
            <a:gdLst/>
            <a:ahLst/>
            <a:cxnLst/>
            <a:rect l="l" t="t" r="r" b="b"/>
            <a:pathLst>
              <a:path w="970434" h="786934">
                <a:moveTo>
                  <a:pt x="0" y="0"/>
                </a:moveTo>
                <a:lnTo>
                  <a:pt x="970434" y="0"/>
                </a:lnTo>
                <a:lnTo>
                  <a:pt x="970434" y="786934"/>
                </a:lnTo>
                <a:lnTo>
                  <a:pt x="0" y="78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1614055" y="905335"/>
            <a:ext cx="15754073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Наставничество для педагогов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276080" y="9336032"/>
            <a:ext cx="1324615" cy="132461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293998" y="442491"/>
            <a:ext cx="1676145" cy="16761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939D69-9A99-43A6-9042-BA66F49E1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9355" y="844951"/>
            <a:ext cx="6469036" cy="43160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96A0F58-628D-4B5E-86CB-EA8040921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3876" y="5869508"/>
            <a:ext cx="6342945" cy="47572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585C3D0-0C93-43AC-B1EA-B04C3EAD3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2122111"/>
            <a:ext cx="7940636" cy="59554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24682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74551" y="3236879"/>
            <a:ext cx="6816358" cy="4569278"/>
          </a:xfrm>
          <a:custGeom>
            <a:avLst/>
            <a:gdLst/>
            <a:ahLst/>
            <a:cxnLst/>
            <a:rect l="l" t="t" r="r" b="b"/>
            <a:pathLst>
              <a:path w="6816358" h="4569278">
                <a:moveTo>
                  <a:pt x="0" y="0"/>
                </a:moveTo>
                <a:lnTo>
                  <a:pt x="6816358" y="0"/>
                </a:lnTo>
                <a:lnTo>
                  <a:pt x="6816358" y="4569278"/>
                </a:lnTo>
                <a:lnTo>
                  <a:pt x="0" y="4569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70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0767" y="3236879"/>
            <a:ext cx="8435641" cy="4569278"/>
          </a:xfrm>
          <a:custGeom>
            <a:avLst/>
            <a:gdLst/>
            <a:ahLst/>
            <a:cxnLst/>
            <a:rect l="l" t="t" r="r" b="b"/>
            <a:pathLst>
              <a:path w="8435641" h="4569278">
                <a:moveTo>
                  <a:pt x="0" y="0"/>
                </a:moveTo>
                <a:lnTo>
                  <a:pt x="8435641" y="0"/>
                </a:lnTo>
                <a:lnTo>
                  <a:pt x="8435641" y="4569278"/>
                </a:lnTo>
                <a:lnTo>
                  <a:pt x="0" y="4569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6730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981120" y="4271206"/>
            <a:ext cx="2656265" cy="265626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303387" y="4593474"/>
            <a:ext cx="2011730" cy="201173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7404304" y="5741621"/>
            <a:ext cx="1809896" cy="536182"/>
          </a:xfrm>
          <a:custGeom>
            <a:avLst/>
            <a:gdLst/>
            <a:ahLst/>
            <a:cxnLst/>
            <a:rect l="l" t="t" r="r" b="b"/>
            <a:pathLst>
              <a:path w="1809896" h="536182">
                <a:moveTo>
                  <a:pt x="0" y="0"/>
                </a:moveTo>
                <a:lnTo>
                  <a:pt x="1809896" y="0"/>
                </a:lnTo>
                <a:lnTo>
                  <a:pt x="1809896" y="536181"/>
                </a:lnTo>
                <a:lnTo>
                  <a:pt x="0" y="536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90152" y="3638889"/>
            <a:ext cx="5181393" cy="37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 dirty="0">
                <a:solidFill>
                  <a:srgbClr val="FFFFFF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Рост эффективности труда</a:t>
            </a:r>
            <a:endParaRPr lang="en-US" sz="2600" b="1" spc="26" dirty="0">
              <a:solidFill>
                <a:srgbClr val="FFFFFF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115387" y="3456356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>
                <a:solidFill>
                  <a:srgbClr val="013165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Привлечение талантливых кандидатов</a:t>
            </a:r>
            <a:endParaRPr lang="en-US" sz="2600" b="1" spc="26" dirty="0">
              <a:solidFill>
                <a:srgbClr val="013165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63757" y="1211114"/>
            <a:ext cx="16041369" cy="62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Эффекты педагогического наставничества для организации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15387" y="5227441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>
                <a:solidFill>
                  <a:srgbClr val="013165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Оптимизация расходов на дополнительное образование</a:t>
            </a:r>
            <a:endParaRPr lang="en-US" sz="2600" b="1" spc="26" dirty="0">
              <a:solidFill>
                <a:srgbClr val="013165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122314" y="6931234"/>
            <a:ext cx="5181393" cy="37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>
                <a:solidFill>
                  <a:srgbClr val="013165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Улучшение внутреннего климата</a:t>
            </a:r>
            <a:endParaRPr lang="en-US" sz="2600" b="1" spc="26" dirty="0">
              <a:solidFill>
                <a:srgbClr val="013165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26549" y="5227441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>
                <a:solidFill>
                  <a:srgbClr val="FFFFFF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Снижение затрат на подбор персонала</a:t>
            </a:r>
            <a:endParaRPr lang="en-US" sz="2600" b="1" spc="26" dirty="0">
              <a:solidFill>
                <a:srgbClr val="FFFFFF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09797" y="6979277"/>
            <a:ext cx="518139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912"/>
              </a:lnSpc>
            </a:pPr>
            <a:r>
              <a:rPr lang="ru-RU" sz="2600" b="1" spc="26">
                <a:solidFill>
                  <a:srgbClr val="FFFFFF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Укрепление корпоративной культуры</a:t>
            </a:r>
            <a:endParaRPr lang="en-US" sz="2600" b="1" spc="26" dirty="0">
              <a:solidFill>
                <a:srgbClr val="FFFFFF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20" name="Freeform 20"/>
          <p:cNvSpPr/>
          <p:nvPr/>
        </p:nvSpPr>
        <p:spPr>
          <a:xfrm rot="-10800000" flipH="1" flipV="1">
            <a:off x="16393184" y="8403276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1894816" y="1883724"/>
                </a:moveTo>
                <a:lnTo>
                  <a:pt x="0" y="1883724"/>
                </a:lnTo>
                <a:lnTo>
                  <a:pt x="0" y="0"/>
                </a:lnTo>
                <a:lnTo>
                  <a:pt x="1894816" y="0"/>
                </a:lnTo>
                <a:lnTo>
                  <a:pt x="1894816" y="188372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519760" y="8163338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895255" y="9298552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2"/>
                </a:lnTo>
                <a:lnTo>
                  <a:pt x="0" y="642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875928" y="6268944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03170" y="2480656"/>
            <a:ext cx="5881659" cy="6012849"/>
          </a:xfrm>
          <a:custGeom>
            <a:avLst/>
            <a:gdLst/>
            <a:ahLst/>
            <a:cxnLst/>
            <a:rect l="l" t="t" r="r" b="b"/>
            <a:pathLst>
              <a:path w="5881659" h="6012849">
                <a:moveTo>
                  <a:pt x="0" y="0"/>
                </a:moveTo>
                <a:lnTo>
                  <a:pt x="5881660" y="0"/>
                </a:lnTo>
                <a:lnTo>
                  <a:pt x="5881660" y="6012849"/>
                </a:lnTo>
                <a:lnTo>
                  <a:pt x="0" y="6012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682881" y="1766048"/>
            <a:ext cx="2084168" cy="19126071"/>
            <a:chOff x="0" y="0"/>
            <a:chExt cx="705015" cy="6868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5015" cy="6868531"/>
            </a:xfrm>
            <a:custGeom>
              <a:avLst/>
              <a:gdLst/>
              <a:ahLst/>
              <a:cxnLst/>
              <a:rect l="l" t="t" r="r" b="b"/>
              <a:pathLst>
                <a:path w="872170" h="6868531">
                  <a:moveTo>
                    <a:pt x="0" y="0"/>
                  </a:moveTo>
                  <a:lnTo>
                    <a:pt x="872170" y="0"/>
                  </a:lnTo>
                  <a:lnTo>
                    <a:pt x="872170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67659" y="372894"/>
            <a:ext cx="1676145" cy="167614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57530" y="3204660"/>
            <a:ext cx="900187" cy="538475"/>
          </a:xfrm>
          <a:custGeom>
            <a:avLst/>
            <a:gdLst/>
            <a:ahLst/>
            <a:cxnLst/>
            <a:rect l="l" t="t" r="r" b="b"/>
            <a:pathLst>
              <a:path w="900187" h="538475">
                <a:moveTo>
                  <a:pt x="0" y="0"/>
                </a:moveTo>
                <a:lnTo>
                  <a:pt x="900187" y="0"/>
                </a:lnTo>
                <a:lnTo>
                  <a:pt x="900187" y="538476"/>
                </a:lnTo>
                <a:lnTo>
                  <a:pt x="0" y="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7530" y="7093495"/>
            <a:ext cx="970434" cy="786934"/>
          </a:xfrm>
          <a:custGeom>
            <a:avLst/>
            <a:gdLst/>
            <a:ahLst/>
            <a:cxnLst/>
            <a:rect l="l" t="t" r="r" b="b"/>
            <a:pathLst>
              <a:path w="970434" h="786934">
                <a:moveTo>
                  <a:pt x="0" y="0"/>
                </a:moveTo>
                <a:lnTo>
                  <a:pt x="970434" y="0"/>
                </a:lnTo>
                <a:lnTo>
                  <a:pt x="970434" y="786934"/>
                </a:lnTo>
                <a:lnTo>
                  <a:pt x="0" y="786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971238" y="3310701"/>
            <a:ext cx="3680427" cy="146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ru-RU" sz="2400" dirty="0">
                <a:solidFill>
                  <a:srgbClr val="041A22"/>
                </a:solidFill>
                <a:latin typeface="Calibri" panose="020F0502020204030204" pitchFamily="34" charset="0"/>
                <a:ea typeface="Open Sans 1"/>
                <a:cs typeface="Calibri" panose="020F0502020204030204" pitchFamily="34" charset="0"/>
                <a:sym typeface="Open Sans 1"/>
              </a:rPr>
              <a:t>привлечение организаций-партнёров для обмена опытом и карьерного консультирования.</a:t>
            </a:r>
            <a:endParaRPr lang="en-US" sz="2400" dirty="0">
              <a:solidFill>
                <a:srgbClr val="041A22"/>
              </a:solidFill>
              <a:latin typeface="Calibri" panose="020F0502020204030204" pitchFamily="34" charset="0"/>
              <a:ea typeface="Open Sans 1"/>
              <a:cs typeface="Calibri" panose="020F0502020204030204" pitchFamily="34" charset="0"/>
              <a:sym typeface="Open Sans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86859" y="3310701"/>
            <a:ext cx="3975741" cy="11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ru-RU" sz="2400" dirty="0">
                <a:solidFill>
                  <a:srgbClr val="041A22"/>
                </a:solidFill>
                <a:latin typeface="Calibri" panose="020F0502020204030204" pitchFamily="34" charset="0"/>
                <a:ea typeface="Open Sans 1"/>
                <a:cs typeface="Calibri" panose="020F0502020204030204" pitchFamily="34" charset="0"/>
                <a:sym typeface="Open Sans 1"/>
              </a:rPr>
              <a:t>передача опыта и помощь друг другу внутри студенческой среды</a:t>
            </a:r>
            <a:endParaRPr lang="en-US" sz="2400" dirty="0">
              <a:solidFill>
                <a:srgbClr val="041A22"/>
              </a:solidFill>
              <a:latin typeface="Calibri" panose="020F0502020204030204" pitchFamily="34" charset="0"/>
              <a:ea typeface="Open Sans 1"/>
              <a:cs typeface="Calibri" panose="020F0502020204030204" pitchFamily="34" charset="0"/>
              <a:sym typeface="Open Sans 1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71238" y="7273059"/>
            <a:ext cx="3680427" cy="109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ru-RU" sz="2400" dirty="0">
                <a:solidFill>
                  <a:srgbClr val="041A22"/>
                </a:solidFill>
                <a:latin typeface="Calibri" panose="020F0502020204030204" pitchFamily="34" charset="0"/>
                <a:ea typeface="Open Sans 1"/>
                <a:cs typeface="Calibri" panose="020F0502020204030204" pitchFamily="34" charset="0"/>
                <a:sym typeface="Open Sans 1"/>
              </a:rPr>
              <a:t>организация стажировок и консультаций с участием работодателей</a:t>
            </a:r>
            <a:endParaRPr lang="en-US" sz="2400" dirty="0">
              <a:solidFill>
                <a:srgbClr val="041A22"/>
              </a:solidFill>
              <a:latin typeface="Calibri" panose="020F0502020204030204" pitchFamily="34" charset="0"/>
              <a:ea typeface="Open Sans 1"/>
              <a:cs typeface="Calibri" panose="020F0502020204030204" pitchFamily="34" charset="0"/>
              <a:sym typeface="Open Sans 1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86859" y="7273059"/>
            <a:ext cx="3680427" cy="147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</a:pPr>
            <a:r>
              <a:rPr lang="ru-RU" sz="2400">
                <a:solidFill>
                  <a:srgbClr val="041A22"/>
                </a:solidFill>
                <a:latin typeface="Calibri" panose="020F0502020204030204" pitchFamily="34" charset="0"/>
                <a:ea typeface="Open Sans 1"/>
                <a:cs typeface="Calibri" panose="020F0502020204030204" pitchFamily="34" charset="0"/>
                <a:sym typeface="Open Sans 1"/>
              </a:rPr>
              <a:t>индивидуальные консультации и поддержка со стороны преподавательского состава</a:t>
            </a:r>
            <a:endParaRPr lang="en-US" sz="2400" dirty="0">
              <a:solidFill>
                <a:srgbClr val="041A22"/>
              </a:solidFill>
              <a:latin typeface="Calibri" panose="020F0502020204030204" pitchFamily="34" charset="0"/>
              <a:ea typeface="Open Sans 1"/>
              <a:cs typeface="Calibri" panose="020F0502020204030204" pitchFamily="34" charset="0"/>
              <a:sym typeface="Open Sans 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71238" y="2728641"/>
            <a:ext cx="5011962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1"/>
              </a:lnSpc>
            </a:pPr>
            <a:r>
              <a:rPr lang="ru-RU" sz="2799" b="1" dirty="0">
                <a:solidFill>
                  <a:srgbClr val="041A22"/>
                </a:solidFill>
                <a:latin typeface="Calibri" panose="020F0502020204030204" pitchFamily="34" charset="0"/>
                <a:ea typeface="Montserrat 1"/>
                <a:cs typeface="Calibri" panose="020F0502020204030204" pitchFamily="34" charset="0"/>
                <a:sym typeface="Montserrat 1"/>
              </a:rPr>
              <a:t>Социальный партнёр-студент</a:t>
            </a:r>
            <a:endParaRPr lang="en-US" sz="2799" b="1" dirty="0">
              <a:solidFill>
                <a:srgbClr val="041A22"/>
              </a:solidFill>
              <a:latin typeface="Calibri" panose="020F0502020204030204" pitchFamily="34" charset="0"/>
              <a:ea typeface="Montserrat 1"/>
              <a:cs typeface="Calibri" panose="020F0502020204030204" pitchFamily="34" charset="0"/>
              <a:sym typeface="Montserrat 1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94278" y="2738168"/>
            <a:ext cx="368042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91"/>
              </a:lnSpc>
            </a:pPr>
            <a:r>
              <a:rPr lang="ru-RU" sz="2799" b="1" dirty="0">
                <a:solidFill>
                  <a:srgbClr val="041A22"/>
                </a:solidFill>
                <a:latin typeface="Calibri" panose="020F0502020204030204" pitchFamily="34" charset="0"/>
                <a:ea typeface="Montserrat 1"/>
                <a:cs typeface="Calibri" panose="020F0502020204030204" pitchFamily="34" charset="0"/>
                <a:sym typeface="Montserrat 1"/>
              </a:rPr>
              <a:t>Студент - студент</a:t>
            </a:r>
            <a:r>
              <a:rPr lang="ru-RU" sz="2799" dirty="0">
                <a:solidFill>
                  <a:srgbClr val="041A22"/>
                </a:solidFill>
                <a:latin typeface="PT Sans" panose="020B0503020203020204" pitchFamily="34" charset="-52"/>
                <a:ea typeface="Montserrat 1"/>
                <a:cs typeface="Montserrat 1"/>
                <a:sym typeface="Montserrat 1"/>
              </a:rPr>
              <a:t> </a:t>
            </a:r>
            <a:endParaRPr lang="en-US" sz="2799" dirty="0">
              <a:solidFill>
                <a:srgbClr val="041A22"/>
              </a:solidFill>
              <a:latin typeface="PT Sans" panose="020B0503020203020204" pitchFamily="34" charset="-52"/>
              <a:ea typeface="Montserrat 1"/>
              <a:cs typeface="Montserrat 1"/>
              <a:sym typeface="Montserrat 1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69662" y="6679746"/>
            <a:ext cx="368042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ru-RU" sz="2799" b="1" dirty="0">
                <a:solidFill>
                  <a:srgbClr val="041A22"/>
                </a:solidFill>
                <a:latin typeface="Calibri" panose="020F0502020204030204" pitchFamily="34" charset="0"/>
                <a:ea typeface="Montserrat 1"/>
                <a:cs typeface="Calibri" panose="020F0502020204030204" pitchFamily="34" charset="0"/>
                <a:sym typeface="Montserrat 1"/>
              </a:rPr>
              <a:t>Работодатель - студент</a:t>
            </a:r>
            <a:endParaRPr lang="en-US" sz="2799" b="1" dirty="0">
              <a:solidFill>
                <a:srgbClr val="041A22"/>
              </a:solidFill>
              <a:latin typeface="Calibri" panose="020F0502020204030204" pitchFamily="34" charset="0"/>
              <a:ea typeface="Montserrat 1"/>
              <a:cs typeface="Calibri" panose="020F0502020204030204" pitchFamily="34" charset="0"/>
              <a:sym typeface="Montserrat 1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586859" y="6691000"/>
            <a:ext cx="4186606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191"/>
              </a:lnSpc>
            </a:pPr>
            <a:r>
              <a:rPr lang="ru-RU" sz="2799" dirty="0">
                <a:solidFill>
                  <a:srgbClr val="041A22"/>
                </a:solidFill>
                <a:latin typeface="Calibri" panose="020F0502020204030204" pitchFamily="34" charset="0"/>
                <a:ea typeface="Montserrat 1"/>
                <a:cs typeface="Calibri" panose="020F0502020204030204" pitchFamily="34" charset="0"/>
                <a:sym typeface="Montserrat 1"/>
              </a:rPr>
              <a:t> </a:t>
            </a:r>
            <a:r>
              <a:rPr lang="ru-RU" sz="2799" b="1" dirty="0">
                <a:solidFill>
                  <a:srgbClr val="041A22"/>
                </a:solidFill>
                <a:latin typeface="Calibri" panose="020F0502020204030204" pitchFamily="34" charset="0"/>
                <a:ea typeface="Montserrat 1"/>
                <a:cs typeface="Calibri" panose="020F0502020204030204" pitchFamily="34" charset="0"/>
                <a:sym typeface="Montserrat 1"/>
              </a:rPr>
              <a:t>Преподаватель-студент</a:t>
            </a:r>
            <a:endParaRPr lang="en-US" sz="2799" b="1" dirty="0">
              <a:solidFill>
                <a:srgbClr val="041A22"/>
              </a:solidFill>
              <a:latin typeface="Calibri" panose="020F0502020204030204" pitchFamily="34" charset="0"/>
              <a:ea typeface="Montserrat 1"/>
              <a:cs typeface="Calibri" panose="020F0502020204030204" pitchFamily="34" charset="0"/>
              <a:sym typeface="Montserrat 1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25081" y="1057275"/>
            <a:ext cx="15754073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Наставничество для студентов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62244" y="8493505"/>
            <a:ext cx="1324615" cy="132461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299754" y="8021376"/>
            <a:ext cx="1676145" cy="16761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D5AA684-08FA-44A8-A5BA-CD615AA9F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3344" y="2979361"/>
            <a:ext cx="1384088" cy="104741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88E24DA-563F-47F8-890E-10AACCFFE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750" y="6896099"/>
            <a:ext cx="1682615" cy="1286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CBE2F5-FF52-4193-BEB4-A73F94899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8" t="-568" r="8879" b="568"/>
          <a:stretch/>
        </p:blipFill>
        <p:spPr>
          <a:xfrm>
            <a:off x="0" y="1759017"/>
            <a:ext cx="3897350" cy="66428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grpSp>
        <p:nvGrpSpPr>
          <p:cNvPr id="3" name="Group 3"/>
          <p:cNvGrpSpPr/>
          <p:nvPr/>
        </p:nvGrpSpPr>
        <p:grpSpPr>
          <a:xfrm rot="-5400000">
            <a:off x="7682881" y="1766048"/>
            <a:ext cx="2084168" cy="19126071"/>
            <a:chOff x="0" y="0"/>
            <a:chExt cx="705015" cy="6868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5015" cy="6868531"/>
            </a:xfrm>
            <a:custGeom>
              <a:avLst/>
              <a:gdLst/>
              <a:ahLst/>
              <a:cxnLst/>
              <a:rect l="l" t="t" r="r" b="b"/>
              <a:pathLst>
                <a:path w="872170" h="6868531">
                  <a:moveTo>
                    <a:pt x="0" y="0"/>
                  </a:moveTo>
                  <a:lnTo>
                    <a:pt x="872170" y="0"/>
                  </a:lnTo>
                  <a:lnTo>
                    <a:pt x="872170" y="6868531"/>
                  </a:lnTo>
                  <a:lnTo>
                    <a:pt x="0" y="6868531"/>
                  </a:lnTo>
                  <a:close/>
                </a:path>
              </a:pathLst>
            </a:custGeom>
            <a:solidFill>
              <a:srgbClr val="56CCC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62244" y="45750"/>
            <a:ext cx="1676145" cy="167614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75D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657530" y="3204660"/>
            <a:ext cx="900187" cy="538475"/>
          </a:xfrm>
          <a:custGeom>
            <a:avLst/>
            <a:gdLst/>
            <a:ahLst/>
            <a:cxnLst/>
            <a:rect l="l" t="t" r="r" b="b"/>
            <a:pathLst>
              <a:path w="900187" h="538475">
                <a:moveTo>
                  <a:pt x="0" y="0"/>
                </a:moveTo>
                <a:lnTo>
                  <a:pt x="900187" y="0"/>
                </a:lnTo>
                <a:lnTo>
                  <a:pt x="900187" y="538476"/>
                </a:lnTo>
                <a:lnTo>
                  <a:pt x="0" y="5384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57530" y="7093495"/>
            <a:ext cx="970434" cy="786934"/>
          </a:xfrm>
          <a:custGeom>
            <a:avLst/>
            <a:gdLst/>
            <a:ahLst/>
            <a:cxnLst/>
            <a:rect l="l" t="t" r="r" b="b"/>
            <a:pathLst>
              <a:path w="970434" h="786934">
                <a:moveTo>
                  <a:pt x="0" y="0"/>
                </a:moveTo>
                <a:lnTo>
                  <a:pt x="970434" y="0"/>
                </a:lnTo>
                <a:lnTo>
                  <a:pt x="970434" y="786934"/>
                </a:lnTo>
                <a:lnTo>
                  <a:pt x="0" y="78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609600" y="257623"/>
            <a:ext cx="15754073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Студент - студент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62244" y="8493505"/>
            <a:ext cx="1324615" cy="132461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DC3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046311" y="257623"/>
            <a:ext cx="1676145" cy="16761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</p:grpSp>
      <p:graphicFrame>
        <p:nvGraphicFramePr>
          <p:cNvPr id="24" name="Схема 23">
            <a:extLst>
              <a:ext uri="{FF2B5EF4-FFF2-40B4-BE49-F238E27FC236}">
                <a16:creationId xmlns:a16="http://schemas.microsoft.com/office/drawing/2014/main" id="{39E2613B-30CA-416C-B0CF-078BB48874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268482"/>
              </p:ext>
            </p:extLst>
          </p:nvPr>
        </p:nvGraphicFramePr>
        <p:xfrm>
          <a:off x="2148804" y="1436495"/>
          <a:ext cx="11442689" cy="8592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B5168F6-C552-4802-BBC9-C3920B177C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70656" y="45750"/>
            <a:ext cx="3776011" cy="50346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C1A7B84-931B-4FAB-AF95-09C45CF5D1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63683" y="4402113"/>
            <a:ext cx="2634406" cy="5884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017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4573986" y="2336131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20277" y="2431272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700869" y="2486816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634285" y="3659600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6"/>
                </a:lnTo>
                <a:lnTo>
                  <a:pt x="0" y="126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729425" y="3754740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784971" y="3810286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4"/>
                </a:lnTo>
                <a:lnTo>
                  <a:pt x="0" y="960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634285" y="4977882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729425" y="5073022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784971" y="5128568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634285" y="6296164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29425" y="6391304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784971" y="6446850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3"/>
                </a:lnTo>
                <a:lnTo>
                  <a:pt x="0" y="96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634285" y="7614445"/>
            <a:ext cx="1261545" cy="1261545"/>
          </a:xfrm>
          <a:custGeom>
            <a:avLst/>
            <a:gdLst/>
            <a:ahLst/>
            <a:cxnLst/>
            <a:rect l="l" t="t" r="r" b="b"/>
            <a:pathLst>
              <a:path w="1261545" h="1261545">
                <a:moveTo>
                  <a:pt x="0" y="0"/>
                </a:moveTo>
                <a:lnTo>
                  <a:pt x="1261546" y="0"/>
                </a:lnTo>
                <a:lnTo>
                  <a:pt x="1261546" y="1261546"/>
                </a:lnTo>
                <a:lnTo>
                  <a:pt x="0" y="12615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729425" y="7709585"/>
            <a:ext cx="1071265" cy="1071265"/>
          </a:xfrm>
          <a:custGeom>
            <a:avLst/>
            <a:gdLst/>
            <a:ahLst/>
            <a:cxnLst/>
            <a:rect l="l" t="t" r="r" b="b"/>
            <a:pathLst>
              <a:path w="1071265" h="1071265">
                <a:moveTo>
                  <a:pt x="0" y="0"/>
                </a:moveTo>
                <a:lnTo>
                  <a:pt x="1071265" y="0"/>
                </a:lnTo>
                <a:lnTo>
                  <a:pt x="1071265" y="1071265"/>
                </a:lnTo>
                <a:lnTo>
                  <a:pt x="0" y="10712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784971" y="7765131"/>
            <a:ext cx="960173" cy="960173"/>
          </a:xfrm>
          <a:custGeom>
            <a:avLst/>
            <a:gdLst/>
            <a:ahLst/>
            <a:cxnLst/>
            <a:rect l="l" t="t" r="r" b="b"/>
            <a:pathLst>
              <a:path w="960173" h="960173">
                <a:moveTo>
                  <a:pt x="0" y="0"/>
                </a:moveTo>
                <a:lnTo>
                  <a:pt x="960174" y="0"/>
                </a:lnTo>
                <a:lnTo>
                  <a:pt x="960174" y="960174"/>
                </a:lnTo>
                <a:lnTo>
                  <a:pt x="0" y="960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411882" y="509915"/>
            <a:ext cx="741133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Преподаватель-студент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52400" y="2643113"/>
            <a:ext cx="392591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ru-RU" sz="2800" b="1" spc="-74" dirty="0">
                <a:solidFill>
                  <a:srgbClr val="041A22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Постоянство и последовательность</a:t>
            </a:r>
            <a:endParaRPr lang="en-US" sz="2800" b="1" spc="-74" dirty="0">
              <a:solidFill>
                <a:srgbClr val="041A22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360" y="3965330"/>
            <a:ext cx="3925911" cy="36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ru-RU" sz="2800" b="1" spc="-74" dirty="0">
                <a:solidFill>
                  <a:srgbClr val="041A22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Творческий подход</a:t>
            </a:r>
            <a:endParaRPr lang="en-US" sz="2800" b="1" spc="-74" dirty="0">
              <a:solidFill>
                <a:srgbClr val="041A22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7368" y="4826005"/>
            <a:ext cx="3925911" cy="36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ru-RU" sz="2800" b="1" spc="-74" dirty="0">
                <a:solidFill>
                  <a:srgbClr val="041A22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Поддержка инициативы</a:t>
            </a:r>
            <a:endParaRPr lang="en-US" sz="2800" b="1" spc="-74" dirty="0">
              <a:solidFill>
                <a:srgbClr val="041A22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287368" y="5971388"/>
            <a:ext cx="3925911" cy="108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ru-RU" sz="2800" b="1" spc="-74" dirty="0">
                <a:solidFill>
                  <a:srgbClr val="041A22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Активное использование информационных технологий</a:t>
            </a:r>
            <a:endParaRPr lang="en-US" sz="2800" b="1" spc="-74" dirty="0">
              <a:solidFill>
                <a:srgbClr val="041A22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-72437" y="7833534"/>
            <a:ext cx="3925911" cy="36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3"/>
              </a:lnSpc>
            </a:pPr>
            <a:r>
              <a:rPr lang="ru-RU" sz="2800" b="1" spc="-74" dirty="0">
                <a:solidFill>
                  <a:srgbClr val="041A22"/>
                </a:solidFill>
                <a:latin typeface="Calibri" panose="020F0502020204030204" pitchFamily="34" charset="0"/>
                <a:ea typeface="Open Sans 2 Bold"/>
                <a:cs typeface="Calibri" panose="020F0502020204030204" pitchFamily="34" charset="0"/>
                <a:sym typeface="Open Sans 2 Bold"/>
              </a:rPr>
              <a:t>Обратная связь</a:t>
            </a:r>
            <a:endParaRPr lang="en-US" sz="2800" b="1" spc="-74" dirty="0">
              <a:solidFill>
                <a:srgbClr val="041A22"/>
              </a:solidFill>
              <a:latin typeface="Calibri" panose="020F0502020204030204" pitchFamily="34" charset="0"/>
              <a:ea typeface="Open Sans 2 Bold"/>
              <a:cs typeface="Calibri" panose="020F0502020204030204" pitchFamily="34" charset="0"/>
              <a:sym typeface="Open Sans 2 Bold"/>
            </a:endParaRPr>
          </a:p>
        </p:txBody>
      </p:sp>
      <p:sp>
        <p:nvSpPr>
          <p:cNvPr id="57" name="Freeform 57"/>
          <p:cNvSpPr/>
          <p:nvPr/>
        </p:nvSpPr>
        <p:spPr>
          <a:xfrm rot="-10800000">
            <a:off x="0" y="0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99085" b="-100258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8" name="Freeform 58"/>
          <p:cNvSpPr/>
          <p:nvPr/>
        </p:nvSpPr>
        <p:spPr>
          <a:xfrm>
            <a:off x="640725" y="715726"/>
            <a:ext cx="912548" cy="912548"/>
          </a:xfrm>
          <a:custGeom>
            <a:avLst/>
            <a:gdLst/>
            <a:ahLst/>
            <a:cxnLst/>
            <a:rect l="l" t="t" r="r" b="b"/>
            <a:pathLst>
              <a:path w="912548" h="912548">
                <a:moveTo>
                  <a:pt x="0" y="0"/>
                </a:moveTo>
                <a:lnTo>
                  <a:pt x="912548" y="0"/>
                </a:lnTo>
                <a:lnTo>
                  <a:pt x="912548" y="912548"/>
                </a:lnTo>
                <a:lnTo>
                  <a:pt x="0" y="912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15737817" y="216530"/>
            <a:ext cx="642322" cy="642322"/>
          </a:xfrm>
          <a:custGeom>
            <a:avLst/>
            <a:gdLst/>
            <a:ahLst/>
            <a:cxnLst/>
            <a:rect l="l" t="t" r="r" b="b"/>
            <a:pathLst>
              <a:path w="642322" h="642322">
                <a:moveTo>
                  <a:pt x="0" y="0"/>
                </a:moveTo>
                <a:lnTo>
                  <a:pt x="642322" y="0"/>
                </a:lnTo>
                <a:lnTo>
                  <a:pt x="642322" y="642321"/>
                </a:lnTo>
                <a:lnTo>
                  <a:pt x="0" y="6423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596295" y="8669719"/>
            <a:ext cx="1107366" cy="1107366"/>
          </a:xfrm>
          <a:custGeom>
            <a:avLst/>
            <a:gdLst/>
            <a:ahLst/>
            <a:cxnLst/>
            <a:rect l="l" t="t" r="r" b="b"/>
            <a:pathLst>
              <a:path w="1107366" h="1107366">
                <a:moveTo>
                  <a:pt x="0" y="0"/>
                </a:moveTo>
                <a:lnTo>
                  <a:pt x="1107366" y="0"/>
                </a:lnTo>
                <a:lnTo>
                  <a:pt x="1107366" y="1107366"/>
                </a:lnTo>
                <a:lnTo>
                  <a:pt x="0" y="11073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5DB91A2-C497-4812-9A18-3F198FFE0A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09641" y="1199369"/>
            <a:ext cx="5711207" cy="42808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CF57B62-9F38-4874-BA01-9E8E9927767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70009" y="5854048"/>
            <a:ext cx="5711207" cy="42834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A54EDB9-24EC-48C6-8BD4-E821FA7B7D6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6753" t="30741" r="10942"/>
          <a:stretch/>
        </p:blipFill>
        <p:spPr>
          <a:xfrm>
            <a:off x="12292638" y="207862"/>
            <a:ext cx="5032292" cy="56461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BC4B107-2980-45BB-AFC6-30346BFDC02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17001" b="16768"/>
          <a:stretch/>
        </p:blipFill>
        <p:spPr>
          <a:xfrm>
            <a:off x="13411200" y="5743319"/>
            <a:ext cx="3173139" cy="45478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83116">
            <a:off x="17672209" y="4884319"/>
            <a:ext cx="764409" cy="463423"/>
          </a:xfrm>
          <a:custGeom>
            <a:avLst/>
            <a:gdLst/>
            <a:ahLst/>
            <a:cxnLst/>
            <a:rect l="l" t="t" r="r" b="b"/>
            <a:pathLst>
              <a:path w="764409" h="463423">
                <a:moveTo>
                  <a:pt x="0" y="0"/>
                </a:moveTo>
                <a:lnTo>
                  <a:pt x="764410" y="0"/>
                </a:lnTo>
                <a:lnTo>
                  <a:pt x="764410" y="463423"/>
                </a:lnTo>
                <a:lnTo>
                  <a:pt x="0" y="46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47850" y="6814650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634561" y="7376906"/>
            <a:ext cx="4452220" cy="2476500"/>
            <a:chOff x="0" y="0"/>
            <a:chExt cx="1262530" cy="7022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FDC300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2804448" y="4497915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634561" y="4580773"/>
            <a:ext cx="4452220" cy="2476500"/>
            <a:chOff x="0" y="0"/>
            <a:chExt cx="1262530" cy="7022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EF75D9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04448" y="1729747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509396" y="1577510"/>
            <a:ext cx="4452220" cy="2476500"/>
            <a:chOff x="0" y="0"/>
            <a:chExt cx="1262530" cy="7022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56CCC3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7749807" y="6814650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296720" y="7376906"/>
            <a:ext cx="4452220" cy="2476500"/>
            <a:chOff x="0" y="0"/>
            <a:chExt cx="1262530" cy="70226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009692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7506405" y="4497915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296720" y="4497915"/>
            <a:ext cx="4452220" cy="2476500"/>
            <a:chOff x="0" y="0"/>
            <a:chExt cx="1262530" cy="7022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56CCC3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7363517" y="267899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18468" y="9617213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06405" y="1729747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7296720" y="1618924"/>
            <a:ext cx="4452220" cy="2476500"/>
            <a:chOff x="0" y="0"/>
            <a:chExt cx="1262530" cy="70226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FDC300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552161" y="1838501"/>
            <a:ext cx="3987095" cy="736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ru-RU" sz="3200" b="1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Образование и просвещение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3004748" y="1692835"/>
            <a:ext cx="3338228" cy="736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u-RU" sz="3200" b="1" dirty="0" err="1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Саморефлексия</a:t>
            </a: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 и самооценка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804448" y="7604862"/>
            <a:ext cx="4093495" cy="3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Гражданская позиция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419034" y="4720465"/>
            <a:ext cx="4032851" cy="3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u-RU" sz="3200" b="1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Правовая грамотность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3179160" y="4685561"/>
            <a:ext cx="3112691" cy="736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8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Здоровье и безопасность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675482" y="7544186"/>
            <a:ext cx="3803129" cy="736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u-RU" sz="3200" b="1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Профессиональная социализация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398111" y="353124"/>
            <a:ext cx="1291284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800" b="1" dirty="0">
                <a:solidFill>
                  <a:srgbClr val="041A22"/>
                </a:solidFill>
                <a:latin typeface="Calibri" panose="020F0502020204030204" pitchFamily="34" charset="0"/>
                <a:ea typeface="Montserrat 1 Bold"/>
                <a:cs typeface="Calibri" panose="020F0502020204030204" pitchFamily="34" charset="0"/>
                <a:sym typeface="Montserrat 1 Bold"/>
              </a:rPr>
              <a:t>Социальный партнер - студент</a:t>
            </a:r>
            <a:endParaRPr lang="en-US" sz="4800" b="1" dirty="0">
              <a:solidFill>
                <a:srgbClr val="041A22"/>
              </a:solidFill>
              <a:latin typeface="Calibri" panose="020F0502020204030204" pitchFamily="34" charset="0"/>
              <a:ea typeface="Montserrat 1 Bold"/>
              <a:cs typeface="Calibri" panose="020F0502020204030204" pitchFamily="34" charset="0"/>
              <a:sym typeface="Montserrat 1 Bold"/>
            </a:endParaRPr>
          </a:p>
        </p:txBody>
      </p:sp>
      <p:sp>
        <p:nvSpPr>
          <p:cNvPr id="50" name="Freeform 50"/>
          <p:cNvSpPr/>
          <p:nvPr/>
        </p:nvSpPr>
        <p:spPr>
          <a:xfrm rot="-10800000">
            <a:off x="27330" y="-10333"/>
            <a:ext cx="1894816" cy="1883724"/>
          </a:xfrm>
          <a:custGeom>
            <a:avLst/>
            <a:gdLst/>
            <a:ahLst/>
            <a:cxnLst/>
            <a:rect l="l" t="t" r="r" b="b"/>
            <a:pathLst>
              <a:path w="1894816" h="1883724">
                <a:moveTo>
                  <a:pt x="0" y="0"/>
                </a:moveTo>
                <a:lnTo>
                  <a:pt x="1894816" y="0"/>
                </a:lnTo>
                <a:lnTo>
                  <a:pt x="1894816" y="1883724"/>
                </a:lnTo>
                <a:lnTo>
                  <a:pt x="0" y="1883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99085" b="-100258"/>
            </a:stretch>
          </a:blipFill>
        </p:spPr>
      </p:sp>
      <p:sp>
        <p:nvSpPr>
          <p:cNvPr id="51" name="Freeform 15">
            <a:extLst>
              <a:ext uri="{FF2B5EF4-FFF2-40B4-BE49-F238E27FC236}">
                <a16:creationId xmlns:a16="http://schemas.microsoft.com/office/drawing/2014/main" id="{C8F6CEC9-EDFF-4E54-A458-248F62D32C43}"/>
              </a:ext>
            </a:extLst>
          </p:cNvPr>
          <p:cNvSpPr/>
          <p:nvPr/>
        </p:nvSpPr>
        <p:spPr>
          <a:xfrm>
            <a:off x="2398111" y="6800224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2" name="Group 16">
            <a:extLst>
              <a:ext uri="{FF2B5EF4-FFF2-40B4-BE49-F238E27FC236}">
                <a16:creationId xmlns:a16="http://schemas.microsoft.com/office/drawing/2014/main" id="{C8340F3B-DD15-46B9-AF62-1445EAECDD19}"/>
              </a:ext>
            </a:extLst>
          </p:cNvPr>
          <p:cNvGrpSpPr/>
          <p:nvPr/>
        </p:nvGrpSpPr>
        <p:grpSpPr>
          <a:xfrm>
            <a:off x="1958070" y="7376906"/>
            <a:ext cx="4452220" cy="2476500"/>
            <a:chOff x="0" y="0"/>
            <a:chExt cx="1262530" cy="702269"/>
          </a:xfrm>
        </p:grpSpPr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CF11D96A-AEB6-4BCF-AFA0-3CB51F5ECCF5}"/>
                </a:ext>
              </a:extLst>
            </p:cNvPr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009692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26BFC017-0CCC-4FF5-8279-8019667D79E2}"/>
                </a:ext>
              </a:extLst>
            </p:cNvPr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5" name="Freeform 19">
            <a:extLst>
              <a:ext uri="{FF2B5EF4-FFF2-40B4-BE49-F238E27FC236}">
                <a16:creationId xmlns:a16="http://schemas.microsoft.com/office/drawing/2014/main" id="{96221660-6AEC-4485-AC00-7D1BC579355D}"/>
              </a:ext>
            </a:extLst>
          </p:cNvPr>
          <p:cNvSpPr/>
          <p:nvPr/>
        </p:nvSpPr>
        <p:spPr>
          <a:xfrm>
            <a:off x="2154709" y="4483489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Group 20">
            <a:extLst>
              <a:ext uri="{FF2B5EF4-FFF2-40B4-BE49-F238E27FC236}">
                <a16:creationId xmlns:a16="http://schemas.microsoft.com/office/drawing/2014/main" id="{D25C8DA7-F0FF-4370-95D3-16A2121EEEB1}"/>
              </a:ext>
            </a:extLst>
          </p:cNvPr>
          <p:cNvGrpSpPr/>
          <p:nvPr/>
        </p:nvGrpSpPr>
        <p:grpSpPr>
          <a:xfrm>
            <a:off x="1945024" y="4483489"/>
            <a:ext cx="4452220" cy="2476500"/>
            <a:chOff x="0" y="0"/>
            <a:chExt cx="1262530" cy="702269"/>
          </a:xfrm>
        </p:grpSpPr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225EFB6F-6A97-4956-A0A2-722FA73F7738}"/>
                </a:ext>
              </a:extLst>
            </p:cNvPr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56CCC3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58" name="TextBox 22">
              <a:extLst>
                <a:ext uri="{FF2B5EF4-FFF2-40B4-BE49-F238E27FC236}">
                  <a16:creationId xmlns:a16="http://schemas.microsoft.com/office/drawing/2014/main" id="{BEAB4137-A560-42D8-9606-94E694247020}"/>
                </a:ext>
              </a:extLst>
            </p:cNvPr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59" name="Freeform 25">
            <a:extLst>
              <a:ext uri="{FF2B5EF4-FFF2-40B4-BE49-F238E27FC236}">
                <a16:creationId xmlns:a16="http://schemas.microsoft.com/office/drawing/2014/main" id="{70730A83-3BD9-4941-8624-6C4A3D6073C1}"/>
              </a:ext>
            </a:extLst>
          </p:cNvPr>
          <p:cNvSpPr/>
          <p:nvPr/>
        </p:nvSpPr>
        <p:spPr>
          <a:xfrm>
            <a:off x="2154709" y="1715321"/>
            <a:ext cx="4032851" cy="3190993"/>
          </a:xfrm>
          <a:custGeom>
            <a:avLst/>
            <a:gdLst/>
            <a:ahLst/>
            <a:cxnLst/>
            <a:rect l="l" t="t" r="r" b="b"/>
            <a:pathLst>
              <a:path w="4032851" h="3190993">
                <a:moveTo>
                  <a:pt x="0" y="0"/>
                </a:moveTo>
                <a:lnTo>
                  <a:pt x="4032851" y="0"/>
                </a:lnTo>
                <a:lnTo>
                  <a:pt x="4032851" y="3190993"/>
                </a:lnTo>
                <a:lnTo>
                  <a:pt x="0" y="319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0" name="Group 26">
            <a:extLst>
              <a:ext uri="{FF2B5EF4-FFF2-40B4-BE49-F238E27FC236}">
                <a16:creationId xmlns:a16="http://schemas.microsoft.com/office/drawing/2014/main" id="{8A484163-4BF0-42D7-A6A0-68A470C76FA3}"/>
              </a:ext>
            </a:extLst>
          </p:cNvPr>
          <p:cNvGrpSpPr/>
          <p:nvPr/>
        </p:nvGrpSpPr>
        <p:grpSpPr>
          <a:xfrm>
            <a:off x="1945024" y="1604498"/>
            <a:ext cx="4452220" cy="2476500"/>
            <a:chOff x="0" y="0"/>
            <a:chExt cx="1262530" cy="702269"/>
          </a:xfrm>
        </p:grpSpPr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E4DB00CC-B646-45F9-B490-452A73034643}"/>
                </a:ext>
              </a:extLst>
            </p:cNvPr>
            <p:cNvSpPr/>
            <p:nvPr/>
          </p:nvSpPr>
          <p:spPr>
            <a:xfrm>
              <a:off x="0" y="0"/>
              <a:ext cx="1262530" cy="702269"/>
            </a:xfrm>
            <a:custGeom>
              <a:avLst/>
              <a:gdLst/>
              <a:ahLst/>
              <a:cxnLst/>
              <a:rect l="l" t="t" r="r" b="b"/>
              <a:pathLst>
                <a:path w="1262530" h="702269">
                  <a:moveTo>
                    <a:pt x="69556" y="0"/>
                  </a:moveTo>
                  <a:lnTo>
                    <a:pt x="1192974" y="0"/>
                  </a:lnTo>
                  <a:cubicBezTo>
                    <a:pt x="1211422" y="0"/>
                    <a:pt x="1229113" y="7328"/>
                    <a:pt x="1242158" y="20372"/>
                  </a:cubicBezTo>
                  <a:cubicBezTo>
                    <a:pt x="1255202" y="33417"/>
                    <a:pt x="1262530" y="51108"/>
                    <a:pt x="1262530" y="69556"/>
                  </a:cubicBezTo>
                  <a:lnTo>
                    <a:pt x="1262530" y="632713"/>
                  </a:lnTo>
                  <a:cubicBezTo>
                    <a:pt x="1262530" y="651161"/>
                    <a:pt x="1255202" y="668852"/>
                    <a:pt x="1242158" y="681897"/>
                  </a:cubicBezTo>
                  <a:cubicBezTo>
                    <a:pt x="1229113" y="694941"/>
                    <a:pt x="1211422" y="702269"/>
                    <a:pt x="1192974" y="702269"/>
                  </a:cubicBezTo>
                  <a:lnTo>
                    <a:pt x="69556" y="702269"/>
                  </a:lnTo>
                  <a:cubicBezTo>
                    <a:pt x="51108" y="702269"/>
                    <a:pt x="33417" y="694941"/>
                    <a:pt x="20372" y="681897"/>
                  </a:cubicBezTo>
                  <a:cubicBezTo>
                    <a:pt x="7328" y="668852"/>
                    <a:pt x="0" y="651161"/>
                    <a:pt x="0" y="632713"/>
                  </a:cubicBezTo>
                  <a:lnTo>
                    <a:pt x="0" y="69556"/>
                  </a:lnTo>
                  <a:cubicBezTo>
                    <a:pt x="0" y="51108"/>
                    <a:pt x="7328" y="33417"/>
                    <a:pt x="20372" y="20372"/>
                  </a:cubicBezTo>
                  <a:cubicBezTo>
                    <a:pt x="33417" y="7328"/>
                    <a:pt x="51108" y="0"/>
                    <a:pt x="69556" y="0"/>
                  </a:cubicBezTo>
                  <a:close/>
                </a:path>
              </a:pathLst>
            </a:custGeom>
            <a:solidFill>
              <a:srgbClr val="FDC300"/>
            </a:solidFill>
            <a:ln cap="rnd">
              <a:noFill/>
              <a:prstDash val="solid"/>
              <a:round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sp>
        <p:sp>
          <p:nvSpPr>
            <p:cNvPr id="62" name="TextBox 28">
              <a:extLst>
                <a:ext uri="{FF2B5EF4-FFF2-40B4-BE49-F238E27FC236}">
                  <a16:creationId xmlns:a16="http://schemas.microsoft.com/office/drawing/2014/main" id="{0BB51360-87E2-49F6-804E-45A8AE3D604D}"/>
                </a:ext>
              </a:extLst>
            </p:cNvPr>
            <p:cNvSpPr txBox="1"/>
            <p:nvPr/>
          </p:nvSpPr>
          <p:spPr>
            <a:xfrm>
              <a:off x="0" y="-38100"/>
              <a:ext cx="1262530" cy="74036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63" name="TextBox 29">
            <a:extLst>
              <a:ext uri="{FF2B5EF4-FFF2-40B4-BE49-F238E27FC236}">
                <a16:creationId xmlns:a16="http://schemas.microsoft.com/office/drawing/2014/main" id="{1361409D-FE4D-4B5C-905F-53F513EB95D8}"/>
              </a:ext>
            </a:extLst>
          </p:cNvPr>
          <p:cNvSpPr txBox="1"/>
          <p:nvPr/>
        </p:nvSpPr>
        <p:spPr>
          <a:xfrm>
            <a:off x="2274840" y="1801838"/>
            <a:ext cx="3901961" cy="3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Карьерное развитие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65" name="TextBox 35">
            <a:extLst>
              <a:ext uri="{FF2B5EF4-FFF2-40B4-BE49-F238E27FC236}">
                <a16:creationId xmlns:a16="http://schemas.microsoft.com/office/drawing/2014/main" id="{9F66D0BE-971E-492D-A425-67914BD23327}"/>
              </a:ext>
            </a:extLst>
          </p:cNvPr>
          <p:cNvSpPr txBox="1"/>
          <p:nvPr/>
        </p:nvSpPr>
        <p:spPr>
          <a:xfrm>
            <a:off x="2274840" y="4707693"/>
            <a:ext cx="2725842" cy="736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Общественная активность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sp>
        <p:nvSpPr>
          <p:cNvPr id="67" name="TextBox 39">
            <a:extLst>
              <a:ext uri="{FF2B5EF4-FFF2-40B4-BE49-F238E27FC236}">
                <a16:creationId xmlns:a16="http://schemas.microsoft.com/office/drawing/2014/main" id="{5CD23055-A034-4D6A-AF4F-02FAC2271377}"/>
              </a:ext>
            </a:extLst>
          </p:cNvPr>
          <p:cNvSpPr txBox="1"/>
          <p:nvPr/>
        </p:nvSpPr>
        <p:spPr>
          <a:xfrm>
            <a:off x="2112331" y="7615637"/>
            <a:ext cx="4019731" cy="377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8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FFFFFF"/>
                </a:solidFill>
                <a:latin typeface="Calibri" panose="020F0502020204030204" pitchFamily="34" charset="0"/>
                <a:ea typeface="Open Sans 1 Bold"/>
                <a:cs typeface="Calibri" panose="020F0502020204030204" pitchFamily="34" charset="0"/>
                <a:sym typeface="Open Sans 1 Bold"/>
              </a:rPr>
              <a:t>Практические навыки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ea typeface="Open Sans 1 Bold"/>
              <a:cs typeface="Calibri" panose="020F0502020204030204" pitchFamily="34" charset="0"/>
              <a:sym typeface="Open Sans 1 Bold"/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8B84B3A8-C245-45B0-8E2A-AA684B8C6B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1932" y="5432523"/>
            <a:ext cx="3057525" cy="14192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544C193-68A3-45C2-92E6-EBF84CCF2C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5882" y="7957042"/>
            <a:ext cx="2786373" cy="18722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3C12529-291B-4320-966F-2F2859DC1E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0518" y="2313862"/>
            <a:ext cx="2410596" cy="15612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6A1BF54F-194B-4366-B881-5BB5863D62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8989" y="2548898"/>
            <a:ext cx="2075610" cy="15054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165BD73-FFFF-4F43-8B6E-B94DD9030D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1280" y="5232489"/>
            <a:ext cx="2729857" cy="148222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0146BD-40A9-430B-BD32-C9A7745437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44834" y="8205620"/>
            <a:ext cx="2381250" cy="15716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8130267-A5CB-4AFA-B1B3-C56F4EF037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14084" y="2344137"/>
            <a:ext cx="1786471" cy="16954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4B3620C-460D-4326-BC5F-414C7DE0B4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22596" y="5444433"/>
            <a:ext cx="1996554" cy="1434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AA13226-9FF8-4831-95D4-1226A971ED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60515" y="7951876"/>
            <a:ext cx="2102858" cy="178394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389</Words>
  <Application>Microsoft Office PowerPoint</Application>
  <PresentationFormat>Произвольный</PresentationFormat>
  <Paragraphs>115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Times New Roman</vt:lpstr>
      <vt:lpstr>Open Sans Bold</vt:lpstr>
      <vt:lpstr>PT Sans</vt:lpstr>
      <vt:lpstr>Open Sans 1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Дни образования 2024_шаблон презентации</dc:title>
  <dc:creator>Райских Т.Н.</dc:creator>
  <cp:lastModifiedBy>lena_yakunina1969@outlook.com</cp:lastModifiedBy>
  <cp:revision>148</cp:revision>
  <dcterms:created xsi:type="dcterms:W3CDTF">2006-08-16T00:00:00Z</dcterms:created>
  <dcterms:modified xsi:type="dcterms:W3CDTF">2025-08-25T11:11:29Z</dcterms:modified>
  <dc:identifier>DAGP5fx93wg</dc:identifier>
</cp:coreProperties>
</file>