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48" r:id="rId2"/>
    <p:sldId id="256" r:id="rId3"/>
    <p:sldId id="359" r:id="rId4"/>
    <p:sldId id="360" r:id="rId5"/>
    <p:sldId id="344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8726" autoAdjust="0"/>
  </p:normalViewPr>
  <p:slideViewPr>
    <p:cSldViewPr showGuides="1"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3228" y="6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58387-004E-4269-89BA-F8B7ECD5B25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7CE95E-AB6E-4784-92D0-7F766EF46E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24.06.2026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konspekt-kvest-igry-dlya-starshih-doshkolnikov-puteshestvie-po-rossii-my-vmeste-posvyasheno-godu-edinstva-narodov-rossii-2026-8263276.html" TargetMode="External"/><Relationship Id="rId2" Type="http://schemas.openxmlformats.org/officeDocument/2006/relationships/hyperlink" Target="https://cyberleninka.ru/article/n/formirovanie-rossiyskoy-grazhdanskoy-identichnosti-na-urokah-inostrannogo-yazyka-na-osnove-proekt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gpu-media.ru/issues/issue-58/psikhologo-pedagogicheskie-nauki/k-voprosu-o-formirovanii-sotsiokulturnogo-portreta-rossii-u-shkolnikov-na-urokakh-anglijskogo-yazyka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infourok.ru/konspekt-kvest-igry-dlya-starshih-doshkolnikov-puteshestvie-po-rossii-my-vmeste-posvyasheno-godu-edinstva-narodov-rossii-2026-8263276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3"/>
            <a:ext cx="7901014" cy="6643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 и понимания культурного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и привитие детям принципов дружбы и взаимного уважения всех народностей</a:t>
            </a:r>
          </a:p>
        </p:txBody>
      </p:sp>
      <p:sp>
        <p:nvSpPr>
          <p:cNvPr id="614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9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0" name="Picture 6" descr="C:\Users\DP-2026\Desktop\26d0c998-a0d3-51a3-97ef-a9012dbb05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500439"/>
            <a:ext cx="5000660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Организация проектной деятельности:</a:t>
            </a:r>
            <a:endParaRPr lang="ru-RU" alt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Можно предложить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ученикам подготовить мини-проект: «Мой народ», «Традиции моего региона», «Выдающиеся люди разных национальностей». В процессе сбора материала дети глубже погружаются в тему, а в конце презентуют работу — это укрепляет уважение 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своей и чужой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культуре и развивает навыки межкультурного диалога. </a:t>
            </a:r>
            <a:r>
              <a:rPr lang="ru-RU" sz="2800" dirty="0" smtClean="0">
                <a:hlinkClick r:id="rId2"/>
              </a:rPr>
              <a:t/>
            </a:r>
            <a:br>
              <a:rPr lang="ru-RU" sz="2800" dirty="0" smtClean="0">
                <a:hlinkClick r:id="rId2"/>
              </a:rPr>
            </a:br>
            <a:r>
              <a:rPr lang="ru-RU" sz="2800" dirty="0" smtClean="0">
                <a:hlinkClick r:id="rId3"/>
              </a:rPr>
              <a:t/>
            </a:r>
            <a:br>
              <a:rPr lang="ru-RU" sz="2800" dirty="0" smtClean="0">
                <a:hlinkClick r:id="rId3"/>
              </a:rPr>
            </a:br>
            <a:endParaRPr lang="ru-RU" alt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Вовлечение родителей:</a:t>
            </a:r>
            <a:endParaRPr lang="ru-RU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Можно попросить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семьи поделиться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своими семейными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традициями, рассказать о национальных корнях. Это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покажет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ребёнку, что уважение к многообразию начинается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семьи.</a:t>
            </a:r>
            <a:endParaRPr lang="ru-RU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Использование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мультимедийных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ресурсов:</a:t>
            </a:r>
            <a:endParaRPr lang="ru-RU" alt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 Видеоролики, </a:t>
            </a:r>
            <a:r>
              <a:rPr lang="ru-RU" sz="2800" dirty="0" err="1" smtClean="0"/>
              <a:t>подкасты</a:t>
            </a:r>
            <a:r>
              <a:rPr lang="ru-RU" sz="2800" dirty="0" smtClean="0"/>
              <a:t>, виртуальные экскурсии помогают визуализировать информацию и делают урок живее. </a:t>
            </a:r>
            <a:endParaRPr lang="ru-RU" alt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Picture 2" descr="https://100fotok.ru/wp-content/uploads/2019/04/Kartinka_Spasibo_za_vnimanie_dlya_prezentaciy_1-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704089"/>
            <a:ext cx="8229600" cy="56205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000108"/>
            <a:ext cx="7851648" cy="471490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Формирование интереса и понимания культурного разнообразия России, а также привитие принципов дружбы и взаимного уважения всех народностей на уроках иностранного языка — важная задача современного образования. Это достигается через интеграцию культурологического подхода, использование интерактивных методов, проектную деятельность и другие формы работы. </a:t>
            </a:r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</a:t>
            </a:r>
            <a:endParaRPr lang="ru-RU" sz="440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129224" y="11922238"/>
            <a:ext cx="3019606" cy="45719"/>
          </a:xfrm>
        </p:spPr>
        <p:txBody>
          <a:bodyPr>
            <a:normAutofit fontScale="25000" lnSpcReduction="20000"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Tm="2617"/>
    </mc:Choice>
    <mc:Fallback>
      <p:transition spd="slow" advTm="2617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Многонациональная страна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Россия – многонациональное государство, и помимо русского языка здесь мирно живут разные языки – родные языки народов Российской Федерации.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Языковое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многообразие является одним из главных богатств нашей страны. Народы, проживающие в России, используют 277 различных языков и диалектов. 37 языков закреплены как официальные языки республик Российской Федерации наряду с русским языком.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России проживают более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народов. Каждый народ – хранитель уникальных традиций, культуры, языка.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существует до тех пор, пока его представители чтут и передают из поколения в поколение свою культуру, пока говорят на родном языке.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школьников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чувства гордости за свою Родину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уважения к ее истории и культуре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понимания ценности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многонационального единства России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готовности к активному участию в жизни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общества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- действительно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комплексная задача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и школа играет в её решении ключевую роль. 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Необходимо сформировать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у ребёнка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целостное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осознанное отношение к Родине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: чтобы он гордился её прошлым, понимал ценность культурного и исторического наследия, уважал многонациональность страны и при этом был готов действовать на благо общества.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 диалога культур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71678"/>
            <a:ext cx="7859215" cy="42376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Принцип диалога культур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познание чужой культуры через призму родной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учётом толерантного отношения и уважения к иной культуре, её самобытности и уникальности. Этот принцип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помогает формировать более глубокое и осознанное отношение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как к родной культуре, так и к культуре страны изучаемого языка.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Использование тематического материала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России:</a:t>
            </a:r>
            <a:endParaRPr lang="ru-RU" altLang="en-US" sz="4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Можно включать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уроки тексты, диалоги, песни, видео, которые рассказывают о разных народах нашей страны: их традициях, праздниках, национальных костюмах, кухне,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фольклоре.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alt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кцент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сравнении:</a:t>
            </a:r>
            <a:endParaRPr lang="ru-RU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Можно сравнивать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элементы родной культуры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культуры других стран, находить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сходства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различия. Таким образом учащийся увидит и уникальность, и общие ценности (доброта, взаимопомощь, уважение к старшим), которые есть у разных народов. </a:t>
            </a:r>
            <a:endParaRPr lang="ru-RU" alt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Применение интерактивных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игровых форм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alt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Можно использовать ролевые </a:t>
            </a:r>
            <a:r>
              <a:rPr lang="ru-RU" sz="2800" dirty="0" smtClean="0"/>
              <a:t>игры, </a:t>
            </a:r>
            <a:r>
              <a:rPr lang="ru-RU" sz="2800" dirty="0" err="1" smtClean="0"/>
              <a:t>квесты</a:t>
            </a:r>
            <a:r>
              <a:rPr lang="ru-RU" sz="2800" dirty="0" smtClean="0"/>
              <a:t>, викторины 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культурного разнообразия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r>
              <a:rPr lang="ru-RU" sz="2800" dirty="0" smtClean="0"/>
              <a:t>. Также можно </a:t>
            </a:r>
            <a:r>
              <a:rPr lang="ru-RU" sz="2800" dirty="0" smtClean="0"/>
              <a:t>организовать «путешествие» по разным регионам России, где на каждой «станции» (например, </a:t>
            </a:r>
            <a:r>
              <a:rPr lang="ru-RU" sz="2800" dirty="0" smtClean="0"/>
              <a:t>«Алтайская </a:t>
            </a:r>
            <a:r>
              <a:rPr lang="ru-RU" sz="2800" dirty="0" smtClean="0"/>
              <a:t>культура», «Народы Севера») </a:t>
            </a:r>
            <a:r>
              <a:rPr lang="ru-RU" sz="2800" dirty="0" smtClean="0"/>
              <a:t>учащиеся </a:t>
            </a:r>
            <a:r>
              <a:rPr lang="ru-RU" sz="2800" dirty="0" smtClean="0"/>
              <a:t>выполняют </a:t>
            </a:r>
            <a:r>
              <a:rPr lang="ru-RU" sz="2800" dirty="0" smtClean="0"/>
              <a:t>задания, связанные </a:t>
            </a:r>
            <a:r>
              <a:rPr lang="ru-RU" sz="2800" dirty="0" smtClean="0"/>
              <a:t>с языком, традициями или </a:t>
            </a:r>
            <a:r>
              <a:rPr lang="ru-RU" sz="2800" dirty="0" smtClean="0"/>
              <a:t>бытом данных народностей. </a:t>
            </a:r>
            <a:r>
              <a:rPr lang="ru-RU" sz="2800" dirty="0" smtClean="0"/>
              <a:t>Или провести командное задание, где нужно решить задачу, объединив знания о разных народах.</a:t>
            </a:r>
            <a:endParaRPr lang="ru-RU" alt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фольклором:</a:t>
            </a:r>
            <a:endParaRPr lang="ru-RU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 smtClean="0"/>
              <a:t> 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Сказки, пословицы, поговорки, песни разных народов — мощный инструмент. Обсуждая их, можно находить универсальные ценности (справедливость, трудолюбие, уважение к старшим), которые близки людям независимо от национальности. Можно предложить детям инсценировать сказку или составить по ней короткий диалог на иностранном языке. </a:t>
            </a:r>
            <a:r>
              <a:rPr lang="ru-RU" sz="2800" dirty="0" smtClean="0">
                <a:hlinkClick r:id="rId2"/>
              </a:rPr>
              <a:t/>
            </a:r>
            <a:br>
              <a:rPr lang="ru-RU" sz="2800" dirty="0" smtClean="0">
                <a:hlinkClick r:id="rId2"/>
              </a:rPr>
            </a:br>
            <a:endParaRPr lang="ru-RU" alt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155</TotalTime>
  <Words>390</Words>
  <Application>WPS Presentation</Application>
  <PresentationFormat>Экран (4:3)</PresentationFormat>
  <Paragraphs>29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Формирование интереса и понимания культурного разнообразия России, а также привитие принципов дружбы и взаимного уважения всех народностей на уроках иностранного языка — важная задача современного образования. Это достигается через интеграцию культурологического подхода, использование интерактивных методов, проектную деятельность и другие формы работы.                                                                                                                                                           </vt:lpstr>
      <vt:lpstr>Многонациональная страна</vt:lpstr>
      <vt:lpstr>ВАЖНО</vt:lpstr>
      <vt:lpstr>Принцип диалога культур</vt:lpstr>
      <vt:lpstr>Использование тематического материала о России:</vt:lpstr>
      <vt:lpstr>Акцент на сравнении:</vt:lpstr>
      <vt:lpstr>Применение интерактивных и игровых форм:</vt:lpstr>
      <vt:lpstr>Работа с фольклором:</vt:lpstr>
      <vt:lpstr>Организация проектной деятельности:</vt:lpstr>
      <vt:lpstr>Вовлечение родителей:</vt:lpstr>
      <vt:lpstr>Использование мультимедийных ресурсов: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ОТДЫХ НА ВОДОЕМАХ</dc:title>
  <dc:creator>Dinan</dc:creator>
  <cp:lastModifiedBy>DP-2026</cp:lastModifiedBy>
  <cp:revision>175</cp:revision>
  <dcterms:created xsi:type="dcterms:W3CDTF">2025-10-21T15:18:17Z</dcterms:created>
  <dcterms:modified xsi:type="dcterms:W3CDTF">2026-06-24T08:52:42Z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361CFA3EC6D04E5AA59ABCCFDF0E9608_12</vt:lpwstr>
  </property>
  <property fmtid="{D5CDD505-2E9C-101B-9397-08002B2CF9AE}" pid="3" name="KSOProductBuildVer">
    <vt:lpwstr>1049-12.2.0.22530</vt:lpwstr>
  </property>
</Properties>
</file>