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Montserrat Alternates" panose="00000500000000000000" pitchFamily="2" charset="-52"/>
      <p:regular r:id="rId35"/>
      <p:bold r:id="rId36"/>
      <p:italic r:id="rId37"/>
      <p:boldItalic r:id="rId3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34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6E2E9-4894-445F-8764-64650A4008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2E07859-ED89-40D2-BC60-F3ABA5EDB2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934F82-949A-41E2-9856-CC326C003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828DAE-8870-4991-8C45-5BA7F4610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93A002-7701-48FE-B312-12EA1D4AE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698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91B6C9-5D0C-4929-99BE-CC9D178F7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1741E1E-F755-40CB-A140-2B767DB0B2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6186BF-6B3C-48BC-8D78-8AF87B84E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A180E2-520C-4231-8DDC-2D55D329A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F12629-0D00-494C-8F2B-0F704EC46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5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BD09782-1272-4D2F-B35B-3930D4DE8B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EC8303-622A-41DD-9E8B-BED049D75C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87D50E-6DDC-4BC8-9450-39C77ECD0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A79952-E74D-489D-97F7-73CCE980A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EC1B75-A097-442B-8A29-46EF6CB78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793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70A390-19A6-4374-8476-71C0968CD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5A4524-A9C0-43F3-9B2F-263CF0989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27FDA6-7350-412C-AA33-7D166FACE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97DBCA-D068-49E6-B8BF-0F8100B16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34CE43-9FB2-422D-BB88-70C8E62C3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933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282A89-6E92-413E-ADA7-6455C7D23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F252EA-CEF5-4F2B-91FD-B1B73F3F3B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E800D6-A45F-4A28-A6C4-2A1F5E0F1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B106F3-8EBA-4C8B-BA93-07737ECCF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2B12CC-9DA1-4054-BC0B-15E5C108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37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FAD26-C20E-4E49-AA7F-4FED38FEC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D52AD6-9ABE-4437-B788-3D8BCD41A8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158C85-D594-48DD-9559-A07135EFD7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DE24D7-7C00-4432-8050-B6F5D6120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3042AF2-56EE-428E-9C8B-AEFEA85A4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3A53F4-ECCB-4B7B-9EBA-8DEDBC524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322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AE941-E564-4E87-A918-C4D136FD1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11224F-4C06-4FBA-AAEB-6831057442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61F17C-E715-49F6-8953-EE3B13E57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A3EF43-2ED9-4FC9-90A7-4843F2F882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E5340D6-6E9A-4341-A00A-63BD0DB2A7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CBE2A9-D820-459D-A844-A30F8CB9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D6E4FDA-CB4F-4200-8535-48B25077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42CFFC5-27E6-48EA-B7F3-CD9C5796A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410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301BF0-E842-4661-A1CB-2327605C3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3587F8D-EBE7-42E1-BB59-C08FBA8AF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175AB75-9D28-4BC9-A5BA-C3AF22279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A57E625-4B89-43FD-8837-DF11B83A2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918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2784E2F-88A4-4032-BC99-5B096531D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DA7289B-EA18-495E-9505-05CFB57CA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969A78F-E709-4130-B18C-ADB6ABB99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813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D89341-5969-443E-8165-67A52A152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9CF126-7C4F-44E8-BC90-423717EDC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81A09D-F12F-499D-846C-E52D44CAAB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2FE9C0-22E4-4879-B332-21AF6D0E2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F7C8FB7-A7EF-4850-8D6C-18920181C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22033A-73DA-4819-8C35-CFDE55829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690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2824C2-5FC9-4C06-9F09-8FAFFEB81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B909D32-2454-478B-97EC-5A8E11D3AF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12CB5C-8EC9-43DB-A669-C05FE3DA9C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9AB9AA-5E2C-4552-B62C-2CDDFD1F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24BCD6-A234-46C9-B8FB-0D76534D1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8039F9-E5E9-47B2-B78D-B6BEEE779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57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A71E4-9B1F-4150-BE14-BEB8EE1F6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528A40-D5F8-46DB-BFE2-2548E336C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9D463E-669C-472A-AA37-AC79B754BC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EBC2E-F4A0-437E-B88C-9AB59AD48AA1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0352BA-7FC9-4024-84A8-5CC5897581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434061-7700-4D4C-916E-ABBAAF613E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48D30-AFB7-4003-B87A-63A415DFA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741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64FDCC-798C-4B7E-BD35-80D41F455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367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154210-E681-4FE1-8C84-E5EEA0E1D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703FAA3-EC02-4D69-A2E4-95F098270ACA}"/>
              </a:ext>
            </a:extLst>
          </p:cNvPr>
          <p:cNvSpPr/>
          <p:nvPr/>
        </p:nvSpPr>
        <p:spPr>
          <a:xfrm>
            <a:off x="1249680" y="2029968"/>
            <a:ext cx="9692640" cy="2798064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F923AA-5C72-420C-8DD3-AE0764C2B013}"/>
              </a:ext>
            </a:extLst>
          </p:cNvPr>
          <p:cNvSpPr txBox="1"/>
          <p:nvPr/>
        </p:nvSpPr>
        <p:spPr>
          <a:xfrm>
            <a:off x="1784604" y="2869650"/>
            <a:ext cx="8622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Как вы думаете, что относится</a:t>
            </a:r>
            <a:br>
              <a:rPr lang="en-US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</a:br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к таким привычкам-«заменителям»? </a:t>
            </a:r>
          </a:p>
        </p:txBody>
      </p:sp>
    </p:spTree>
    <p:extLst>
      <p:ext uri="{BB962C8B-B14F-4D97-AF65-F5344CB8AC3E}">
        <p14:creationId xmlns:p14="http://schemas.microsoft.com/office/powerpoint/2010/main" val="3860323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4A8AE8-4A54-41F6-9B4F-DDE9E3956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95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0467B1-FEBB-48B9-8491-ECD661FB8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36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BEE84E-BA4F-4117-AC9A-FAC93222A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29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24AD24-6DB8-484A-9ADA-2B84A8B90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892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634931-5FEC-4EFC-8C84-9D68519C4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C7EF4B8-F940-4DAB-9849-49DE8F80E5BF}"/>
              </a:ext>
            </a:extLst>
          </p:cNvPr>
          <p:cNvSpPr/>
          <p:nvPr/>
        </p:nvSpPr>
        <p:spPr>
          <a:xfrm>
            <a:off x="1249680" y="2029968"/>
            <a:ext cx="9692640" cy="2798064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96069A-0808-433F-B278-DD9E3BF6DA41}"/>
              </a:ext>
            </a:extLst>
          </p:cNvPr>
          <p:cNvSpPr txBox="1"/>
          <p:nvPr/>
        </p:nvSpPr>
        <p:spPr>
          <a:xfrm>
            <a:off x="1784604" y="2736502"/>
            <a:ext cx="8622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Кто может пользоваться нашей ослабленной когнитивной </a:t>
            </a:r>
            <a:br>
              <a:rPr lang="en-US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</a:br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и эмоциональной устойчивостью?</a:t>
            </a:r>
          </a:p>
        </p:txBody>
      </p:sp>
    </p:spTree>
    <p:extLst>
      <p:ext uri="{BB962C8B-B14F-4D97-AF65-F5344CB8AC3E}">
        <p14:creationId xmlns:p14="http://schemas.microsoft.com/office/powerpoint/2010/main" val="3082547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DE9158-9254-47AF-AC02-7BB79242F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646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125E85-4CDA-452E-8EFA-FBF5B44C6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7D32F8BF-E763-4C4B-B75D-D046C5D212F4}"/>
              </a:ext>
            </a:extLst>
          </p:cNvPr>
          <p:cNvSpPr/>
          <p:nvPr/>
        </p:nvSpPr>
        <p:spPr>
          <a:xfrm>
            <a:off x="1249680" y="2029968"/>
            <a:ext cx="9692640" cy="2798064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B2C11A-64B4-4AFC-B918-99821A1D4E39}"/>
              </a:ext>
            </a:extLst>
          </p:cNvPr>
          <p:cNvSpPr txBox="1"/>
          <p:nvPr/>
        </p:nvSpPr>
        <p:spPr>
          <a:xfrm>
            <a:off x="1784604" y="2736502"/>
            <a:ext cx="8622792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По вашему мнению, как можно укрепить когнитивную и эмоциональную устойчивость?</a:t>
            </a:r>
          </a:p>
        </p:txBody>
      </p:sp>
    </p:spTree>
    <p:extLst>
      <p:ext uri="{BB962C8B-B14F-4D97-AF65-F5344CB8AC3E}">
        <p14:creationId xmlns:p14="http://schemas.microsoft.com/office/powerpoint/2010/main" val="32319792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22DA39-EB52-4174-B092-812CA17B0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06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229ECD-DC66-4F3A-B514-67F653000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355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C67116-86B2-4EC2-BE12-8813BF2E1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156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7D9A4F-B5B8-48D1-94BC-178A8A67F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3159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7EB7CE-20A4-47E0-BE03-4A4A1D8BB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1F34AF0-3BD8-4358-90C8-3ACEF045719F}"/>
              </a:ext>
            </a:extLst>
          </p:cNvPr>
          <p:cNvSpPr/>
          <p:nvPr/>
        </p:nvSpPr>
        <p:spPr>
          <a:xfrm>
            <a:off x="1249680" y="2029968"/>
            <a:ext cx="9692640" cy="2798064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9E7354-4F62-48B6-97A5-ADFBD77C4AF2}"/>
              </a:ext>
            </a:extLst>
          </p:cNvPr>
          <p:cNvSpPr txBox="1"/>
          <p:nvPr/>
        </p:nvSpPr>
        <p:spPr>
          <a:xfrm>
            <a:off x="1784604" y="2736502"/>
            <a:ext cx="8622792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Как вы считаете, почему физическая активность тоже влияет </a:t>
            </a:r>
            <a:br>
              <a:rPr lang="en-US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</a:br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на когнитивную устойчивость?</a:t>
            </a:r>
          </a:p>
        </p:txBody>
      </p:sp>
    </p:spTree>
    <p:extLst>
      <p:ext uri="{BB962C8B-B14F-4D97-AF65-F5344CB8AC3E}">
        <p14:creationId xmlns:p14="http://schemas.microsoft.com/office/powerpoint/2010/main" val="3100268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6F181A-8861-478C-867B-32D9BF91F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72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383D4A-724A-4CB1-9688-7D605013E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99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1A27E8-58E9-4797-9CF5-B26299AB6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97747A3-9DBF-4C2D-92D8-B9B1430682FC}"/>
              </a:ext>
            </a:extLst>
          </p:cNvPr>
          <p:cNvSpPr/>
          <p:nvPr/>
        </p:nvSpPr>
        <p:spPr>
          <a:xfrm>
            <a:off x="1249680" y="2029968"/>
            <a:ext cx="9692640" cy="2798064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3764E0-42AF-4C7A-A123-D72D78C67019}"/>
              </a:ext>
            </a:extLst>
          </p:cNvPr>
          <p:cNvSpPr txBox="1"/>
          <p:nvPr/>
        </p:nvSpPr>
        <p:spPr>
          <a:xfrm>
            <a:off x="1784604" y="2736502"/>
            <a:ext cx="8622792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Поделитесь опытом — как вы обычно переключаете внимание после решения задач?</a:t>
            </a:r>
          </a:p>
        </p:txBody>
      </p:sp>
    </p:spTree>
    <p:extLst>
      <p:ext uri="{BB962C8B-B14F-4D97-AF65-F5344CB8AC3E}">
        <p14:creationId xmlns:p14="http://schemas.microsoft.com/office/powerpoint/2010/main" val="2573812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B93937-B1EB-4BA2-86A5-5330609FD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046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725157-501F-46BF-8157-0B98710B2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674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86C674-29C0-474A-B3ED-470A1F100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840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A26B7D-4F8F-41B4-A805-B16858EC6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E4C473A-6EB7-4601-85A2-B4D9CB113F89}"/>
              </a:ext>
            </a:extLst>
          </p:cNvPr>
          <p:cNvSpPr/>
          <p:nvPr/>
        </p:nvSpPr>
        <p:spPr>
          <a:xfrm>
            <a:off x="1249680" y="2029968"/>
            <a:ext cx="9692640" cy="2798064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F090E8-ADD4-4546-B08A-F5AB6BE004E4}"/>
              </a:ext>
            </a:extLst>
          </p:cNvPr>
          <p:cNvSpPr txBox="1"/>
          <p:nvPr/>
        </p:nvSpPr>
        <p:spPr>
          <a:xfrm>
            <a:off x="1746504" y="2736502"/>
            <a:ext cx="8622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Как вы думаете, что вообще подразумевается под когнитивной устойчивостью?</a:t>
            </a:r>
          </a:p>
        </p:txBody>
      </p:sp>
    </p:spTree>
    <p:extLst>
      <p:ext uri="{BB962C8B-B14F-4D97-AF65-F5344CB8AC3E}">
        <p14:creationId xmlns:p14="http://schemas.microsoft.com/office/powerpoint/2010/main" val="1961676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CD1375-1B47-409A-95B3-B3441465F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63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65340E-F8BB-4D16-B244-0138BD7EC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559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BABF38-F837-4317-A377-A54FFD976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53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974EED-3C9F-4650-9CD6-E568B8AB3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781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13E32A-BDF4-4540-9D16-0070731D5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83C9AE4-925D-4671-BDFA-08F665BAA5F3}"/>
              </a:ext>
            </a:extLst>
          </p:cNvPr>
          <p:cNvSpPr/>
          <p:nvPr/>
        </p:nvSpPr>
        <p:spPr>
          <a:xfrm>
            <a:off x="1249680" y="2029968"/>
            <a:ext cx="9692640" cy="2798064"/>
          </a:xfrm>
          <a:prstGeom prst="roundRect">
            <a:avLst/>
          </a:prstGeom>
          <a:solidFill>
            <a:srgbClr val="193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E7030F-9BDC-4CA6-8550-BBAA5ED64BD8}"/>
              </a:ext>
            </a:extLst>
          </p:cNvPr>
          <p:cNvSpPr txBox="1"/>
          <p:nvPr/>
        </p:nvSpPr>
        <p:spPr>
          <a:xfrm>
            <a:off x="1784604" y="2521059"/>
            <a:ext cx="8622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Montserrat Alternates" panose="00000500000000000000" pitchFamily="2" charset="-52"/>
              </a:rPr>
              <a:t>По вашему мнению, от каких привычек лучше отказаться для улучшения когнитивной и эмоциональной устойчивости?</a:t>
            </a:r>
          </a:p>
        </p:txBody>
      </p:sp>
    </p:spTree>
    <p:extLst>
      <p:ext uri="{BB962C8B-B14F-4D97-AF65-F5344CB8AC3E}">
        <p14:creationId xmlns:p14="http://schemas.microsoft.com/office/powerpoint/2010/main" val="1756718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496850-1F6E-4E93-A2D6-9D6E882E0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97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89</Words>
  <Application>Microsoft Office PowerPoint</Application>
  <PresentationFormat>Широкоэкранный</PresentationFormat>
  <Paragraphs>7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Montserrat Alternates</vt:lpstr>
      <vt:lpstr>Calibri</vt:lpstr>
      <vt:lpstr>Arial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Ковалишин Никита Леонидович</dc:creator>
  <cp:lastModifiedBy>Ковалишин Никита Леонидович</cp:lastModifiedBy>
  <cp:revision>3</cp:revision>
  <dcterms:created xsi:type="dcterms:W3CDTF">2026-06-10T15:40:13Z</dcterms:created>
  <dcterms:modified xsi:type="dcterms:W3CDTF">2026-06-11T09:42:52Z</dcterms:modified>
</cp:coreProperties>
</file>