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72" r:id="rId4"/>
    <p:sldId id="260" r:id="rId5"/>
    <p:sldId id="297" r:id="rId6"/>
    <p:sldId id="262" r:id="rId7"/>
    <p:sldId id="299" r:id="rId8"/>
    <p:sldId id="257" r:id="rId9"/>
    <p:sldId id="301" r:id="rId10"/>
    <p:sldId id="265" r:id="rId11"/>
    <p:sldId id="266" r:id="rId12"/>
    <p:sldId id="267" r:id="rId13"/>
    <p:sldId id="268" r:id="rId14"/>
    <p:sldId id="305" r:id="rId15"/>
    <p:sldId id="270" r:id="rId16"/>
    <p:sldId id="30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9"/>
    <p:restoredTop sz="94674"/>
  </p:normalViewPr>
  <p:slideViewPr>
    <p:cSldViewPr snapToGrid="0">
      <p:cViewPr varScale="1">
        <p:scale>
          <a:sx n="98" d="100"/>
          <a:sy n="98" d="100"/>
        </p:scale>
        <p:origin x="8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125F79-4AD1-D213-8634-458FE7E3BF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167071-227D-24E8-F665-166AC7290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289437-9711-6EF4-DB2E-C57425298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467C9B-3E4E-C890-BE63-A7806D1CD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CDF27A-F6D1-B672-FE0C-6E51A6A19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840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187A5C-E96D-89B9-87E5-745D9CF98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961E829-A852-9DAA-BDAE-2D96B58168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DB820D-2D18-2510-AC65-C818F5224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953012-D8A0-61D9-D782-BB551C4D6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F40119-5338-9836-DA7A-A0F95B796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43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0CBD5C7-F457-6544-6C02-ABADDB256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EE4F3E-E163-3023-1E10-CA298494C7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4B7344-3F9C-D655-CD83-B5E903542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653DCA-D458-62F9-12F0-4534DF208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6CA22F-C2DD-561C-E047-778597771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205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Слайд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257CBD8-B727-4638-B9AD-9FFAC4B94E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C72508D1-21D8-4D17-A103-AD01D80B66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567" y="380785"/>
            <a:ext cx="8121425" cy="1002704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1934EA"/>
                </a:solidFill>
                <a:latin typeface="Montserrat Alternates" panose="00000500000000000000" pitchFamily="2" charset="-52"/>
              </a:defRPr>
            </a:lvl1pPr>
          </a:lstStyle>
          <a:p>
            <a:r>
              <a:rPr lang="ru-RU" dirty="0">
                <a:effectLst/>
              </a:rPr>
              <a:t>Заголовок – размер шрифта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от 20 до 24</a:t>
            </a:r>
            <a:endParaRPr lang="ru-RU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09653202-7CD5-4A50-BBCB-35E253362F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567" y="1616953"/>
            <a:ext cx="11590867" cy="4728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>
                <a:latin typeface="Mulish" pitchFamily="2" charset="-52"/>
              </a:defRPr>
            </a:lvl1pPr>
          </a:lstStyle>
          <a:p>
            <a:pPr lvl="0"/>
            <a:r>
              <a:rPr lang="ru-RU" dirty="0">
                <a:effectLst/>
              </a:rPr>
              <a:t>Текст – размер от 12 до 14, в зависимости от количества текста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176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E7F46-DC57-B095-EAA6-B9CDAC815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58B155-650C-067E-0FF4-DE9B20608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11101B-2B69-0731-CAC3-32A4A132D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E3B3E7-57CB-A60F-F4E8-106B6B365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32286E-706B-4982-C8E5-90AAEE91A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376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4E43E-937E-35B2-0A8B-D57450C4A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C36E0B-E54F-DACB-48D3-8B63FB091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6A2C6C-3CD3-6CC5-C4C1-B82285E77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93A701-445A-D742-5519-5CDAE4983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15210B-5A53-3F67-46D8-AEF2E9A3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62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217E9C-D45C-B3CB-7DF1-392C52611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F6A277-5A7F-5A56-900D-293ECE0470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897F881-9836-A517-F9B2-23B19F7277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B7DD75-CEE5-A290-6CA7-4EFACB023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37571A-FC1F-14FE-5E9D-1C071A838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DB8043-CDF6-5A85-6A71-A7770713D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20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561593-C19D-5CF7-AAF2-A07C277A3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965CAF-FA45-F435-95B1-EC94A198B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C78E77-8657-5C2C-18DF-95CFA2269A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895484F-3390-2232-30A2-2018D1E187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A90CCB-2430-A4AA-8881-A9A3295273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327C3D2-9966-CD00-110C-F22E4A89B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2C0264C-C419-92C6-EC08-DE8106ABC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276D41-30F6-9C10-F6DA-359F50322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437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7E37AE-CF61-466C-CB88-CC2BF151E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A9E1E26-4A98-DD27-E557-AC994F5EE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10F520B-2866-A509-2C9F-CBE5A54C7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D101180-C6E1-22EB-E626-F522E8CA6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912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080E603-BBE5-0166-50BD-E2DC699F9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4BA511A-C711-3A36-E143-F555D1AFB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90CF769-8B52-6255-A300-DE27AF208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253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A8BFC8-4511-8F2B-ECAB-77F495E03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F18A9D-052C-78B6-A8AB-6C19F9385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A3CCCC5-979D-D3C4-63F9-8395F9435A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082D57-39F9-B209-DE56-E221BC117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000129-F1F6-C81F-66FF-0860EC583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2910A3-9467-A087-A7C5-49253D362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651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D1F0C-9C74-26FE-21E5-3DA53A4E9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A702097-8EC3-64F1-C3A3-932C89EAD6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2BC3BEB-7B6E-DBE0-4786-2432B7F3A1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5E36E8-C116-A125-76EE-1CBFD8BEB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5B1B8D-2331-A00B-8924-DBA2F7D40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8A99264-65F0-C2F7-788C-684C0DB50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16DE49-421F-09D6-64D4-0AF5AC553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291206C-680A-0DD0-0A14-5B80BC9FE3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83430B-8BA5-A824-2F49-B6A94AC25B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14A2CC-2E81-EC45-A90D-AAEE462F61F3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0AD702-ED17-E7A7-43BE-AAED127261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A58322-A881-89C7-E9ED-F0F39C789B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0E7CB3-D0C6-BC44-AA88-16BFC6F03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01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текст, снимок экрана, Цвет электрик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E4ED601-A0F7-421E-9E7B-4EB52E388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1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1A891-D72E-2BA5-9A44-544009EDE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A3808F4-DE21-9050-16DE-FB331EDC0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25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2888A-E02D-B250-5632-015F28A25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графический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C1713DE-C128-A3E0-73D3-EC682B3D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49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9912-CD68-1DCB-7B80-AD436DDDB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небо, на открытом воздух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BD23FCB-0FFA-5A30-DDCD-A53416145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22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AE9FF-A282-5E9A-DA55-B175D5091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8D83FEE-10B5-5A2E-87B8-38235B7E1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37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03041-1280-9754-261A-1E97559E3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белый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74364CA-CBDB-4A75-F706-563BDBDAA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0EE9B7E-7146-097D-6AA7-64F13F8AA840}"/>
              </a:ext>
            </a:extLst>
          </p:cNvPr>
          <p:cNvSpPr/>
          <p:nvPr/>
        </p:nvSpPr>
        <p:spPr>
          <a:xfrm>
            <a:off x="949888" y="1629982"/>
            <a:ext cx="10292223" cy="3598036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73275-1644-6D1F-A158-F7181CA3CB0B}"/>
              </a:ext>
            </a:extLst>
          </p:cNvPr>
          <p:cNvSpPr txBox="1"/>
          <p:nvPr/>
        </p:nvSpPr>
        <p:spPr>
          <a:xfrm>
            <a:off x="1517900" y="2464633"/>
            <a:ext cx="9156195" cy="189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733" b="1" dirty="0">
                <a:solidFill>
                  <a:schemeClr val="bg1"/>
                </a:solidFill>
                <a:latin typeface="Mulish" pitchFamily="2" charset="0"/>
              </a:rPr>
              <a:t>Как защититься от радикализма</a:t>
            </a:r>
            <a:br>
              <a:rPr lang="en-US" sz="3733" b="1" dirty="0">
                <a:solidFill>
                  <a:schemeClr val="bg1"/>
                </a:solidFill>
                <a:latin typeface="Mulish" pitchFamily="2" charset="0"/>
              </a:rPr>
            </a:br>
            <a:r>
              <a:rPr lang="ru-RU" sz="3733" b="1" dirty="0">
                <a:solidFill>
                  <a:schemeClr val="bg1"/>
                </a:solidFill>
                <a:latin typeface="Mulish" pitchFamily="2" charset="0"/>
              </a:rPr>
              <a:t>в мышлении? Есть ли у вас собственные правила</a:t>
            </a:r>
            <a:r>
              <a:rPr lang="ru-RU" sz="4267" b="1" dirty="0">
                <a:solidFill>
                  <a:schemeClr val="bg1"/>
                </a:solidFill>
                <a:latin typeface="Mulish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87587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08E8B-23E5-98D8-53AA-6E44B8A83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Шрифт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9E27C5D-1CEA-D6A7-9A85-3572867D1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085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BFD8B-49C8-8964-BF8B-807B004AC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снимок экрана, белый, Шрифт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053B880-28F2-081D-4FC9-948FD268C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76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002DB-60FF-0333-0380-E13FEA5F9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снимок экрана, Шрифт, визитная карточ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9B2A268-91C4-6CB4-5146-A0D34558F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37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6441B-805C-F781-2835-72ECE5CEB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текст, снимок экрана, белый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88313A5-6967-FF1D-110E-F93BC0042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D6302F1-D9E8-4CD7-4BA1-056AAE3692F5}"/>
              </a:ext>
            </a:extLst>
          </p:cNvPr>
          <p:cNvSpPr/>
          <p:nvPr/>
        </p:nvSpPr>
        <p:spPr>
          <a:xfrm>
            <a:off x="949888" y="1943424"/>
            <a:ext cx="10292223" cy="2971151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B6A84F-6F82-8B32-85F1-D55CC3B33AD3}"/>
              </a:ext>
            </a:extLst>
          </p:cNvPr>
          <p:cNvSpPr txBox="1"/>
          <p:nvPr/>
        </p:nvSpPr>
        <p:spPr>
          <a:xfrm>
            <a:off x="1517900" y="2792928"/>
            <a:ext cx="9156195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733" b="1" dirty="0">
                <a:solidFill>
                  <a:schemeClr val="bg1"/>
                </a:solidFill>
                <a:latin typeface="Mulish" pitchFamily="2" charset="0"/>
              </a:rPr>
              <a:t>Как вы думаете, что такое радикальная идея?</a:t>
            </a:r>
          </a:p>
        </p:txBody>
      </p:sp>
    </p:spTree>
    <p:extLst>
      <p:ext uri="{BB962C8B-B14F-4D97-AF65-F5344CB8AC3E}">
        <p14:creationId xmlns:p14="http://schemas.microsoft.com/office/powerpoint/2010/main" val="2918775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A5D46-EC09-F217-2DB9-CAAB6F4E5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03030B0-3222-D7B5-3318-6D7D3DDF6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24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E55C2-B6D5-B7EC-4FEC-89AE89A20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белый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CAA4BE2-6BDF-9B61-AA27-2DD1B7787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: скругленные углы 3">
            <a:extLst>
              <a:ext uri="{FF2B5EF4-FFF2-40B4-BE49-F238E27FC236}">
                <a16:creationId xmlns:a16="http://schemas.microsoft.com/office/drawing/2014/main" id="{6359CFD8-D029-53EF-9A91-9175C235FC34}"/>
              </a:ext>
            </a:extLst>
          </p:cNvPr>
          <p:cNvSpPr/>
          <p:nvPr/>
        </p:nvSpPr>
        <p:spPr>
          <a:xfrm>
            <a:off x="949888" y="1943424"/>
            <a:ext cx="10292223" cy="2971151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A7694A-7E8B-B9B1-8248-7EBFE14DF5F2}"/>
              </a:ext>
            </a:extLst>
          </p:cNvPr>
          <p:cNvSpPr txBox="1"/>
          <p:nvPr/>
        </p:nvSpPr>
        <p:spPr>
          <a:xfrm>
            <a:off x="1517900" y="2505668"/>
            <a:ext cx="9156195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733" b="1" dirty="0">
                <a:solidFill>
                  <a:schemeClr val="bg1"/>
                </a:solidFill>
                <a:latin typeface="Mulish" pitchFamily="2" charset="0"/>
              </a:rPr>
              <a:t>Какими радикальными идеями </a:t>
            </a:r>
            <a:br>
              <a:rPr lang="en-US" sz="3733" b="1" dirty="0">
                <a:solidFill>
                  <a:schemeClr val="bg1"/>
                </a:solidFill>
                <a:latin typeface="Mulish" pitchFamily="2" charset="0"/>
              </a:rPr>
            </a:br>
            <a:r>
              <a:rPr lang="ru-RU" sz="3733" b="1" dirty="0">
                <a:solidFill>
                  <a:schemeClr val="bg1"/>
                </a:solidFill>
                <a:latin typeface="Mulish" pitchFamily="2" charset="0"/>
              </a:rPr>
              <a:t>вы сталкивались, например, в учебе или общении с друзьями?</a:t>
            </a:r>
          </a:p>
        </p:txBody>
      </p:sp>
    </p:spTree>
    <p:extLst>
      <p:ext uri="{BB962C8B-B14F-4D97-AF65-F5344CB8AC3E}">
        <p14:creationId xmlns:p14="http://schemas.microsoft.com/office/powerpoint/2010/main" val="4289121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34202-CA38-7B5E-8AD5-EDD4F40A2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9721185-8438-1385-4A66-805DD31EE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69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B2A71-B239-B21B-DCA2-C2DD14363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текст, снимок экрана, белый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08246FE-7CC4-647B-2D67-A4F16A5BB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83929F1-4C8A-E4B6-0801-2A99819CF80A}"/>
              </a:ext>
            </a:extLst>
          </p:cNvPr>
          <p:cNvSpPr/>
          <p:nvPr/>
        </p:nvSpPr>
        <p:spPr>
          <a:xfrm>
            <a:off x="949888" y="1943424"/>
            <a:ext cx="10292223" cy="2971151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3615D2-3DD3-4D25-C2C1-7F3E0A53534A}"/>
              </a:ext>
            </a:extLst>
          </p:cNvPr>
          <p:cNvSpPr txBox="1"/>
          <p:nvPr/>
        </p:nvSpPr>
        <p:spPr>
          <a:xfrm>
            <a:off x="1517900" y="2464632"/>
            <a:ext cx="9156195" cy="189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733" b="1" dirty="0">
                <a:solidFill>
                  <a:schemeClr val="bg1"/>
                </a:solidFill>
                <a:latin typeface="Mulish" pitchFamily="2" charset="0"/>
              </a:rPr>
              <a:t>Слышали ли вы или может быть читали о близости конца света, апокалипсиса</a:t>
            </a:r>
            <a:r>
              <a:rPr lang="ru-RU" sz="4267" b="1" dirty="0">
                <a:solidFill>
                  <a:schemeClr val="bg1"/>
                </a:solidFill>
                <a:latin typeface="Mulish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49977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5A3FA-26BD-6FE3-C36C-5F8A8C177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247536-A90E-2FFA-1AA7-52C0A4E1EA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658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917C3-9F4F-C0F2-DBB5-7989945B6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белый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91CB537-52A5-85B4-298B-8ED61F36C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1FFF209-2404-AA21-EA3C-2B4AE54C0F08}"/>
              </a:ext>
            </a:extLst>
          </p:cNvPr>
          <p:cNvSpPr/>
          <p:nvPr/>
        </p:nvSpPr>
        <p:spPr>
          <a:xfrm>
            <a:off x="949888" y="1629982"/>
            <a:ext cx="10292223" cy="3598036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AA2807-ED95-942C-F0FC-42F6A2CCA754}"/>
              </a:ext>
            </a:extLst>
          </p:cNvPr>
          <p:cNvSpPr txBox="1"/>
          <p:nvPr/>
        </p:nvSpPr>
        <p:spPr>
          <a:xfrm>
            <a:off x="1517900" y="1931153"/>
            <a:ext cx="9156195" cy="2964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733" b="1" dirty="0">
                <a:solidFill>
                  <a:schemeClr val="bg1"/>
                </a:solidFill>
                <a:latin typeface="Mulish" pitchFamily="2" charset="0"/>
              </a:rPr>
              <a:t>Какие есть исторические примеры, когда представители одних народов заявляли о своем господстве </a:t>
            </a:r>
            <a:endParaRPr lang="en-US" sz="3733" b="1" dirty="0">
              <a:solidFill>
                <a:schemeClr val="bg1"/>
              </a:solidFill>
              <a:latin typeface="Mulish" pitchFamily="2" charset="0"/>
            </a:endParaRPr>
          </a:p>
          <a:p>
            <a:pPr algn="ctr"/>
            <a:r>
              <a:rPr lang="ru-RU" sz="3733" b="1" dirty="0">
                <a:solidFill>
                  <a:schemeClr val="bg1"/>
                </a:solidFill>
                <a:latin typeface="Mulish" pitchFamily="2" charset="0"/>
              </a:rPr>
              <a:t>над другими народами, которые считали неполноценными? </a:t>
            </a:r>
            <a:endParaRPr lang="ru-RU" sz="4267" b="1" dirty="0">
              <a:solidFill>
                <a:schemeClr val="bg1"/>
              </a:solidFill>
              <a:latin typeface="Mul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454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75</Words>
  <Application>Microsoft Macintosh PowerPoint</Application>
  <PresentationFormat>Широкоэкранный</PresentationFormat>
  <Paragraphs>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Aptos</vt:lpstr>
      <vt:lpstr>Aptos Display</vt:lpstr>
      <vt:lpstr>Arial</vt:lpstr>
      <vt:lpstr>Montserrat Alternates</vt:lpstr>
      <vt:lpstr>Mulish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c14603</dc:creator>
  <cp:lastModifiedBy>c14603</cp:lastModifiedBy>
  <cp:revision>3</cp:revision>
  <dcterms:created xsi:type="dcterms:W3CDTF">2026-06-22T08:56:15Z</dcterms:created>
  <dcterms:modified xsi:type="dcterms:W3CDTF">2026-06-23T11:23:48Z</dcterms:modified>
</cp:coreProperties>
</file>